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30"/>
  </p:notesMasterIdLst>
  <p:sldIdLst>
    <p:sldId id="257" r:id="rId2"/>
    <p:sldId id="258" r:id="rId3"/>
    <p:sldId id="260" r:id="rId4"/>
    <p:sldId id="261" r:id="rId5"/>
    <p:sldId id="332" r:id="rId6"/>
    <p:sldId id="263" r:id="rId7"/>
    <p:sldId id="265" r:id="rId8"/>
    <p:sldId id="338" r:id="rId9"/>
    <p:sldId id="266" r:id="rId10"/>
    <p:sldId id="267" r:id="rId11"/>
    <p:sldId id="347" r:id="rId12"/>
    <p:sldId id="343" r:id="rId13"/>
    <p:sldId id="342" r:id="rId14"/>
    <p:sldId id="346" r:id="rId15"/>
    <p:sldId id="348" r:id="rId16"/>
    <p:sldId id="334" r:id="rId17"/>
    <p:sldId id="270" r:id="rId18"/>
    <p:sldId id="344" r:id="rId19"/>
    <p:sldId id="271" r:id="rId20"/>
    <p:sldId id="349" r:id="rId21"/>
    <p:sldId id="353" r:id="rId22"/>
    <p:sldId id="274" r:id="rId23"/>
    <p:sldId id="276" r:id="rId24"/>
    <p:sldId id="275" r:id="rId25"/>
    <p:sldId id="350" r:id="rId26"/>
    <p:sldId id="351" r:id="rId27"/>
    <p:sldId id="352" r:id="rId28"/>
    <p:sldId id="336" r:id="rId29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A299"/>
    <a:srgbClr val="EAEAEA"/>
    <a:srgbClr val="C0C0C0"/>
    <a:srgbClr val="3366FF"/>
    <a:srgbClr val="FFFF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4" autoAdjust="0"/>
    <p:restoredTop sz="94660"/>
  </p:normalViewPr>
  <p:slideViewPr>
    <p:cSldViewPr>
      <p:cViewPr varScale="1">
        <p:scale>
          <a:sx n="134" d="100"/>
          <a:sy n="134" d="100"/>
        </p:scale>
        <p:origin x="-114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72A8AD-7EE8-499A-91D7-1112892DB045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/>
      <dgm:spPr/>
    </dgm:pt>
    <dgm:pt modelId="{9B90CE24-6D51-426F-B74F-9CD18C14A6E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Entity</a:t>
          </a:r>
        </a:p>
      </dgm:t>
    </dgm:pt>
    <dgm:pt modelId="{5195C68B-810A-4FAB-BDA9-137D231E8B8D}" type="parTrans" cxnId="{087AEFE2-7D60-459C-B61C-B4072C0A55E1}">
      <dgm:prSet/>
      <dgm:spPr/>
    </dgm:pt>
    <dgm:pt modelId="{1B50CE4A-3C6E-416E-AA0F-A93B0FF82549}" type="sibTrans" cxnId="{087AEFE2-7D60-459C-B61C-B4072C0A55E1}">
      <dgm:prSet/>
      <dgm:spPr/>
    </dgm:pt>
    <dgm:pt modelId="{C72EFAB3-D140-424C-B359-A96FF3024F0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Library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declaration</a:t>
          </a:r>
        </a:p>
      </dgm:t>
    </dgm:pt>
    <dgm:pt modelId="{5985B383-5601-4D47-8D7C-ACC9A6BFE140}" type="parTrans" cxnId="{FF7F92D7-2458-4C12-B332-99FA0E76EFA9}">
      <dgm:prSet/>
      <dgm:spPr/>
    </dgm:pt>
    <dgm:pt modelId="{AB6A30BE-CFB1-4A78-8883-B20C4275F3A5}" type="sibTrans" cxnId="{FF7F92D7-2458-4C12-B332-99FA0E76EFA9}">
      <dgm:prSet/>
      <dgm:spPr/>
    </dgm:pt>
    <dgm:pt modelId="{723309F4-5358-4314-9ACC-AD55B71451A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Entity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declaration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b="0" i="0" u="none" strike="noStrike" cap="none" normalizeH="0" baseline="0" smtClean="0">
            <a:ln/>
            <a:effectLst/>
            <a:latin typeface="Arial" pitchFamily="34" charset="0"/>
            <a:ea typeface="新細明體" pitchFamily="18" charset="-120"/>
          </a:endParaRPr>
        </a:p>
      </dgm:t>
    </dgm:pt>
    <dgm:pt modelId="{223EAA15-A58E-4B63-9E54-5608A28FF959}" type="parTrans" cxnId="{B74FE885-83AE-4849-81A7-47C966EF835B}">
      <dgm:prSet/>
      <dgm:spPr/>
    </dgm:pt>
    <dgm:pt modelId="{E9514A7E-2FFC-4C30-8E9B-07F02CAA2F7E}" type="sibTrans" cxnId="{B74FE885-83AE-4849-81A7-47C966EF835B}">
      <dgm:prSet/>
      <dgm:spPr/>
    </dgm:pt>
    <dgm:pt modelId="{341AF531-551F-4B58-8F72-9DBD64C5A9B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Architecture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body</a:t>
          </a:r>
        </a:p>
      </dgm:t>
    </dgm:pt>
    <dgm:pt modelId="{234A3CAA-DEB3-4E74-9B89-F3F09ABA538A}" type="parTrans" cxnId="{079592A2-B44E-4A70-8B57-0811FCB74C35}">
      <dgm:prSet/>
      <dgm:spPr/>
    </dgm:pt>
    <dgm:pt modelId="{FBBBBE39-2F33-4302-8BAF-E17D8E21BB81}" type="sibTrans" cxnId="{079592A2-B44E-4A70-8B57-0811FCB74C35}">
      <dgm:prSet/>
      <dgm:spPr/>
    </dgm:pt>
    <dgm:pt modelId="{B7DAB15B-6405-4FD4-B827-54969883AB85}" type="pres">
      <dgm:prSet presAssocID="{5172A8AD-7EE8-499A-91D7-1112892DB04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B52E705-4A04-40E3-B1F5-FE6935DDA7C2}" type="pres">
      <dgm:prSet presAssocID="{9B90CE24-6D51-426F-B74F-9CD18C14A6E0}" presName="hierRoot1" presStyleCnt="0">
        <dgm:presLayoutVars>
          <dgm:hierBranch/>
        </dgm:presLayoutVars>
      </dgm:prSet>
      <dgm:spPr/>
    </dgm:pt>
    <dgm:pt modelId="{7CB2E474-E0B3-4D25-9789-6E54DE0817BF}" type="pres">
      <dgm:prSet presAssocID="{9B90CE24-6D51-426F-B74F-9CD18C14A6E0}" presName="rootComposite1" presStyleCnt="0"/>
      <dgm:spPr/>
    </dgm:pt>
    <dgm:pt modelId="{6AD4313B-150E-48D4-859D-0FCCCCB0B5DE}" type="pres">
      <dgm:prSet presAssocID="{9B90CE24-6D51-426F-B74F-9CD18C14A6E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803296-F713-42E5-A18E-BFDDC5F086F2}" type="pres">
      <dgm:prSet presAssocID="{9B90CE24-6D51-426F-B74F-9CD18C14A6E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B57DD85-21AC-4772-AFDA-CAB3FFB43323}" type="pres">
      <dgm:prSet presAssocID="{9B90CE24-6D51-426F-B74F-9CD18C14A6E0}" presName="hierChild2" presStyleCnt="0"/>
      <dgm:spPr/>
    </dgm:pt>
    <dgm:pt modelId="{4E0886BC-DF3B-4512-B74C-D7569F0EDB45}" type="pres">
      <dgm:prSet presAssocID="{5985B383-5601-4D47-8D7C-ACC9A6BFE140}" presName="Name35" presStyleLbl="parChTrans1D2" presStyleIdx="0" presStyleCnt="3"/>
      <dgm:spPr/>
    </dgm:pt>
    <dgm:pt modelId="{3B5F3151-B77D-4D30-96BB-33BD67AC08CB}" type="pres">
      <dgm:prSet presAssocID="{C72EFAB3-D140-424C-B359-A96FF3024F03}" presName="hierRoot2" presStyleCnt="0">
        <dgm:presLayoutVars>
          <dgm:hierBranch/>
        </dgm:presLayoutVars>
      </dgm:prSet>
      <dgm:spPr/>
    </dgm:pt>
    <dgm:pt modelId="{D46E3807-6A22-4B8F-98F5-BBA89CF5E9C0}" type="pres">
      <dgm:prSet presAssocID="{C72EFAB3-D140-424C-B359-A96FF3024F03}" presName="rootComposite" presStyleCnt="0"/>
      <dgm:spPr/>
    </dgm:pt>
    <dgm:pt modelId="{9CDC8B35-3890-4E7E-9E99-6282ACFBE600}" type="pres">
      <dgm:prSet presAssocID="{C72EFAB3-D140-424C-B359-A96FF3024F03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07FD81-52A6-4C28-8CEB-2E3C7BED0125}" type="pres">
      <dgm:prSet presAssocID="{C72EFAB3-D140-424C-B359-A96FF3024F03}" presName="rootConnector" presStyleLbl="node2" presStyleIdx="0" presStyleCnt="3"/>
      <dgm:spPr/>
      <dgm:t>
        <a:bodyPr/>
        <a:lstStyle/>
        <a:p>
          <a:endParaRPr lang="en-US"/>
        </a:p>
      </dgm:t>
    </dgm:pt>
    <dgm:pt modelId="{FC49CBD9-6276-4910-AAD8-00092390D6D5}" type="pres">
      <dgm:prSet presAssocID="{C72EFAB3-D140-424C-B359-A96FF3024F03}" presName="hierChild4" presStyleCnt="0"/>
      <dgm:spPr/>
    </dgm:pt>
    <dgm:pt modelId="{B7520166-A65E-4E5A-88E1-1EE399E31AA9}" type="pres">
      <dgm:prSet presAssocID="{C72EFAB3-D140-424C-B359-A96FF3024F03}" presName="hierChild5" presStyleCnt="0"/>
      <dgm:spPr/>
    </dgm:pt>
    <dgm:pt modelId="{344A1785-C1A0-4FB2-840D-C795ABBE4BEE}" type="pres">
      <dgm:prSet presAssocID="{223EAA15-A58E-4B63-9E54-5608A28FF959}" presName="Name35" presStyleLbl="parChTrans1D2" presStyleIdx="1" presStyleCnt="3"/>
      <dgm:spPr/>
    </dgm:pt>
    <dgm:pt modelId="{A7B26007-19EC-401A-9911-76DEBDD1F194}" type="pres">
      <dgm:prSet presAssocID="{723309F4-5358-4314-9ACC-AD55B71451A4}" presName="hierRoot2" presStyleCnt="0">
        <dgm:presLayoutVars>
          <dgm:hierBranch/>
        </dgm:presLayoutVars>
      </dgm:prSet>
      <dgm:spPr/>
    </dgm:pt>
    <dgm:pt modelId="{374FC31C-256B-4D5D-B0AB-C331A30AC485}" type="pres">
      <dgm:prSet presAssocID="{723309F4-5358-4314-9ACC-AD55B71451A4}" presName="rootComposite" presStyleCnt="0"/>
      <dgm:spPr/>
    </dgm:pt>
    <dgm:pt modelId="{7BCE7C3A-6693-4F0C-A286-60EF63EA1DA0}" type="pres">
      <dgm:prSet presAssocID="{723309F4-5358-4314-9ACC-AD55B71451A4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6080C85-01AA-40CA-9687-418C1E377F3C}" type="pres">
      <dgm:prSet presAssocID="{723309F4-5358-4314-9ACC-AD55B71451A4}" presName="rootConnector" presStyleLbl="node2" presStyleIdx="1" presStyleCnt="3"/>
      <dgm:spPr/>
      <dgm:t>
        <a:bodyPr/>
        <a:lstStyle/>
        <a:p>
          <a:endParaRPr lang="en-US"/>
        </a:p>
      </dgm:t>
    </dgm:pt>
    <dgm:pt modelId="{4747760C-8A3A-44E9-8C4A-A59D7AECD973}" type="pres">
      <dgm:prSet presAssocID="{723309F4-5358-4314-9ACC-AD55B71451A4}" presName="hierChild4" presStyleCnt="0"/>
      <dgm:spPr/>
    </dgm:pt>
    <dgm:pt modelId="{E0FEF533-CDD3-4D64-9B55-61B052C3D5FE}" type="pres">
      <dgm:prSet presAssocID="{723309F4-5358-4314-9ACC-AD55B71451A4}" presName="hierChild5" presStyleCnt="0"/>
      <dgm:spPr/>
    </dgm:pt>
    <dgm:pt modelId="{4A15CCB6-CE2C-4A7F-B342-76854578F250}" type="pres">
      <dgm:prSet presAssocID="{234A3CAA-DEB3-4E74-9B89-F3F09ABA538A}" presName="Name35" presStyleLbl="parChTrans1D2" presStyleIdx="2" presStyleCnt="3"/>
      <dgm:spPr/>
    </dgm:pt>
    <dgm:pt modelId="{823DA6A2-500A-4A09-A0A3-C9786AC59D93}" type="pres">
      <dgm:prSet presAssocID="{341AF531-551F-4B58-8F72-9DBD64C5A9BE}" presName="hierRoot2" presStyleCnt="0">
        <dgm:presLayoutVars>
          <dgm:hierBranch/>
        </dgm:presLayoutVars>
      </dgm:prSet>
      <dgm:spPr/>
    </dgm:pt>
    <dgm:pt modelId="{23795D45-F4A8-424D-BA7D-130CAA5506E2}" type="pres">
      <dgm:prSet presAssocID="{341AF531-551F-4B58-8F72-9DBD64C5A9BE}" presName="rootComposite" presStyleCnt="0"/>
      <dgm:spPr/>
    </dgm:pt>
    <dgm:pt modelId="{3603B23A-186C-469D-A844-2DAF1178DE77}" type="pres">
      <dgm:prSet presAssocID="{341AF531-551F-4B58-8F72-9DBD64C5A9BE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C5BDCB-EF3C-43AB-B7D5-308BA022FF69}" type="pres">
      <dgm:prSet presAssocID="{341AF531-551F-4B58-8F72-9DBD64C5A9BE}" presName="rootConnector" presStyleLbl="node2" presStyleIdx="2" presStyleCnt="3"/>
      <dgm:spPr/>
      <dgm:t>
        <a:bodyPr/>
        <a:lstStyle/>
        <a:p>
          <a:endParaRPr lang="en-US"/>
        </a:p>
      </dgm:t>
    </dgm:pt>
    <dgm:pt modelId="{E593FA43-81A7-429D-A101-C18E457EE8DC}" type="pres">
      <dgm:prSet presAssocID="{341AF531-551F-4B58-8F72-9DBD64C5A9BE}" presName="hierChild4" presStyleCnt="0"/>
      <dgm:spPr/>
    </dgm:pt>
    <dgm:pt modelId="{47631076-B0A1-4C4F-BA93-E82947C1BC48}" type="pres">
      <dgm:prSet presAssocID="{341AF531-551F-4B58-8F72-9DBD64C5A9BE}" presName="hierChild5" presStyleCnt="0"/>
      <dgm:spPr/>
    </dgm:pt>
    <dgm:pt modelId="{2E378804-3633-4498-9AB0-7C706B235C66}" type="pres">
      <dgm:prSet presAssocID="{9B90CE24-6D51-426F-B74F-9CD18C14A6E0}" presName="hierChild3" presStyleCnt="0"/>
      <dgm:spPr/>
    </dgm:pt>
  </dgm:ptLst>
  <dgm:cxnLst>
    <dgm:cxn modelId="{0BD5C07D-0DA5-4E8F-83D9-CDBF507310D4}" type="presOf" srcId="{723309F4-5358-4314-9ACC-AD55B71451A4}" destId="{7BCE7C3A-6693-4F0C-A286-60EF63EA1DA0}" srcOrd="0" destOrd="0" presId="urn:microsoft.com/office/officeart/2005/8/layout/orgChart1"/>
    <dgm:cxn modelId="{0C094477-0E49-46B8-B682-63B2B2988790}" type="presOf" srcId="{C72EFAB3-D140-424C-B359-A96FF3024F03}" destId="{9CDC8B35-3890-4E7E-9E99-6282ACFBE600}" srcOrd="0" destOrd="0" presId="urn:microsoft.com/office/officeart/2005/8/layout/orgChart1"/>
    <dgm:cxn modelId="{173C50ED-E9B5-4282-A1F4-FFCFD3970456}" type="presOf" srcId="{5172A8AD-7EE8-499A-91D7-1112892DB045}" destId="{B7DAB15B-6405-4FD4-B827-54969883AB85}" srcOrd="0" destOrd="0" presId="urn:microsoft.com/office/officeart/2005/8/layout/orgChart1"/>
    <dgm:cxn modelId="{29EC7DD2-97F2-4076-A21C-21CD210ABAD0}" type="presOf" srcId="{223EAA15-A58E-4B63-9E54-5608A28FF959}" destId="{344A1785-C1A0-4FB2-840D-C795ABBE4BEE}" srcOrd="0" destOrd="0" presId="urn:microsoft.com/office/officeart/2005/8/layout/orgChart1"/>
    <dgm:cxn modelId="{FF7F92D7-2458-4C12-B332-99FA0E76EFA9}" srcId="{9B90CE24-6D51-426F-B74F-9CD18C14A6E0}" destId="{C72EFAB3-D140-424C-B359-A96FF3024F03}" srcOrd="0" destOrd="0" parTransId="{5985B383-5601-4D47-8D7C-ACC9A6BFE140}" sibTransId="{AB6A30BE-CFB1-4A78-8883-B20C4275F3A5}"/>
    <dgm:cxn modelId="{B74FE885-83AE-4849-81A7-47C966EF835B}" srcId="{9B90CE24-6D51-426F-B74F-9CD18C14A6E0}" destId="{723309F4-5358-4314-9ACC-AD55B71451A4}" srcOrd="1" destOrd="0" parTransId="{223EAA15-A58E-4B63-9E54-5608A28FF959}" sibTransId="{E9514A7E-2FFC-4C30-8E9B-07F02CAA2F7E}"/>
    <dgm:cxn modelId="{90E25383-C7E8-42EA-9CBA-CF48A5D8814C}" type="presOf" srcId="{234A3CAA-DEB3-4E74-9B89-F3F09ABA538A}" destId="{4A15CCB6-CE2C-4A7F-B342-76854578F250}" srcOrd="0" destOrd="0" presId="urn:microsoft.com/office/officeart/2005/8/layout/orgChart1"/>
    <dgm:cxn modelId="{CED42DCD-9227-4E3D-856F-A7A7BEFA2E8A}" type="presOf" srcId="{341AF531-551F-4B58-8F72-9DBD64C5A9BE}" destId="{09C5BDCB-EF3C-43AB-B7D5-308BA022FF69}" srcOrd="1" destOrd="0" presId="urn:microsoft.com/office/officeart/2005/8/layout/orgChart1"/>
    <dgm:cxn modelId="{93531E73-F723-4352-A629-4C45434DD7D6}" type="presOf" srcId="{723309F4-5358-4314-9ACC-AD55B71451A4}" destId="{16080C85-01AA-40CA-9687-418C1E377F3C}" srcOrd="1" destOrd="0" presId="urn:microsoft.com/office/officeart/2005/8/layout/orgChart1"/>
    <dgm:cxn modelId="{41A9D6BD-A386-4D96-A283-B267B53D15AC}" type="presOf" srcId="{5985B383-5601-4D47-8D7C-ACC9A6BFE140}" destId="{4E0886BC-DF3B-4512-B74C-D7569F0EDB45}" srcOrd="0" destOrd="0" presId="urn:microsoft.com/office/officeart/2005/8/layout/orgChart1"/>
    <dgm:cxn modelId="{BFAC5A37-B129-43F1-982C-576ACE76C942}" type="presOf" srcId="{341AF531-551F-4B58-8F72-9DBD64C5A9BE}" destId="{3603B23A-186C-469D-A844-2DAF1178DE77}" srcOrd="0" destOrd="0" presId="urn:microsoft.com/office/officeart/2005/8/layout/orgChart1"/>
    <dgm:cxn modelId="{087AEFE2-7D60-459C-B61C-B4072C0A55E1}" srcId="{5172A8AD-7EE8-499A-91D7-1112892DB045}" destId="{9B90CE24-6D51-426F-B74F-9CD18C14A6E0}" srcOrd="0" destOrd="0" parTransId="{5195C68B-810A-4FAB-BDA9-137D231E8B8D}" sibTransId="{1B50CE4A-3C6E-416E-AA0F-A93B0FF82549}"/>
    <dgm:cxn modelId="{079592A2-B44E-4A70-8B57-0811FCB74C35}" srcId="{9B90CE24-6D51-426F-B74F-9CD18C14A6E0}" destId="{341AF531-551F-4B58-8F72-9DBD64C5A9BE}" srcOrd="2" destOrd="0" parTransId="{234A3CAA-DEB3-4E74-9B89-F3F09ABA538A}" sibTransId="{FBBBBE39-2F33-4302-8BAF-E17D8E21BB81}"/>
    <dgm:cxn modelId="{DFDD72E5-A78C-498D-A100-04613B0D4DFA}" type="presOf" srcId="{9B90CE24-6D51-426F-B74F-9CD18C14A6E0}" destId="{67803296-F713-42E5-A18E-BFDDC5F086F2}" srcOrd="1" destOrd="0" presId="urn:microsoft.com/office/officeart/2005/8/layout/orgChart1"/>
    <dgm:cxn modelId="{38A032D6-05D0-42E6-A4A5-5F4056B43093}" type="presOf" srcId="{C72EFAB3-D140-424C-B359-A96FF3024F03}" destId="{4907FD81-52A6-4C28-8CEB-2E3C7BED0125}" srcOrd="1" destOrd="0" presId="urn:microsoft.com/office/officeart/2005/8/layout/orgChart1"/>
    <dgm:cxn modelId="{A3A20112-B844-4897-8BE7-0705B8E76618}" type="presOf" srcId="{9B90CE24-6D51-426F-B74F-9CD18C14A6E0}" destId="{6AD4313B-150E-48D4-859D-0FCCCCB0B5DE}" srcOrd="0" destOrd="0" presId="urn:microsoft.com/office/officeart/2005/8/layout/orgChart1"/>
    <dgm:cxn modelId="{259668AF-A840-4EF1-8562-DF829CE86F86}" type="presParOf" srcId="{B7DAB15B-6405-4FD4-B827-54969883AB85}" destId="{4B52E705-4A04-40E3-B1F5-FE6935DDA7C2}" srcOrd="0" destOrd="0" presId="urn:microsoft.com/office/officeart/2005/8/layout/orgChart1"/>
    <dgm:cxn modelId="{D28311A5-344C-4355-B9D0-14F71958DBC7}" type="presParOf" srcId="{4B52E705-4A04-40E3-B1F5-FE6935DDA7C2}" destId="{7CB2E474-E0B3-4D25-9789-6E54DE0817BF}" srcOrd="0" destOrd="0" presId="urn:microsoft.com/office/officeart/2005/8/layout/orgChart1"/>
    <dgm:cxn modelId="{BACAC9A3-CE28-4A66-BA5F-F5464B8680B6}" type="presParOf" srcId="{7CB2E474-E0B3-4D25-9789-6E54DE0817BF}" destId="{6AD4313B-150E-48D4-859D-0FCCCCB0B5DE}" srcOrd="0" destOrd="0" presId="urn:microsoft.com/office/officeart/2005/8/layout/orgChart1"/>
    <dgm:cxn modelId="{E9003A50-C333-4AC5-8DD3-C7D55D69BD50}" type="presParOf" srcId="{7CB2E474-E0B3-4D25-9789-6E54DE0817BF}" destId="{67803296-F713-42E5-A18E-BFDDC5F086F2}" srcOrd="1" destOrd="0" presId="urn:microsoft.com/office/officeart/2005/8/layout/orgChart1"/>
    <dgm:cxn modelId="{FF28A9BC-D996-42AF-AC43-148A0AD72C66}" type="presParOf" srcId="{4B52E705-4A04-40E3-B1F5-FE6935DDA7C2}" destId="{3B57DD85-21AC-4772-AFDA-CAB3FFB43323}" srcOrd="1" destOrd="0" presId="urn:microsoft.com/office/officeart/2005/8/layout/orgChart1"/>
    <dgm:cxn modelId="{26D9C26B-4AA8-4F76-A0DE-6AE6F38D7272}" type="presParOf" srcId="{3B57DD85-21AC-4772-AFDA-CAB3FFB43323}" destId="{4E0886BC-DF3B-4512-B74C-D7569F0EDB45}" srcOrd="0" destOrd="0" presId="urn:microsoft.com/office/officeart/2005/8/layout/orgChart1"/>
    <dgm:cxn modelId="{8F048F15-C04F-4FA6-8B30-C09A81F67408}" type="presParOf" srcId="{3B57DD85-21AC-4772-AFDA-CAB3FFB43323}" destId="{3B5F3151-B77D-4D30-96BB-33BD67AC08CB}" srcOrd="1" destOrd="0" presId="urn:microsoft.com/office/officeart/2005/8/layout/orgChart1"/>
    <dgm:cxn modelId="{E4E78B68-D6BC-4B20-B105-7245B9FCC27A}" type="presParOf" srcId="{3B5F3151-B77D-4D30-96BB-33BD67AC08CB}" destId="{D46E3807-6A22-4B8F-98F5-BBA89CF5E9C0}" srcOrd="0" destOrd="0" presId="urn:microsoft.com/office/officeart/2005/8/layout/orgChart1"/>
    <dgm:cxn modelId="{022C6694-2D20-4675-BB97-7139EE6C5D60}" type="presParOf" srcId="{D46E3807-6A22-4B8F-98F5-BBA89CF5E9C0}" destId="{9CDC8B35-3890-4E7E-9E99-6282ACFBE600}" srcOrd="0" destOrd="0" presId="urn:microsoft.com/office/officeart/2005/8/layout/orgChart1"/>
    <dgm:cxn modelId="{FD2CC11F-37E8-4462-851E-F6DBCDF94114}" type="presParOf" srcId="{D46E3807-6A22-4B8F-98F5-BBA89CF5E9C0}" destId="{4907FD81-52A6-4C28-8CEB-2E3C7BED0125}" srcOrd="1" destOrd="0" presId="urn:microsoft.com/office/officeart/2005/8/layout/orgChart1"/>
    <dgm:cxn modelId="{5B4D6C3E-DED5-4C6E-9920-3114F7CE87E0}" type="presParOf" srcId="{3B5F3151-B77D-4D30-96BB-33BD67AC08CB}" destId="{FC49CBD9-6276-4910-AAD8-00092390D6D5}" srcOrd="1" destOrd="0" presId="urn:microsoft.com/office/officeart/2005/8/layout/orgChart1"/>
    <dgm:cxn modelId="{BCF9ED27-ED2D-4A4F-8E36-DEA662C6C811}" type="presParOf" srcId="{3B5F3151-B77D-4D30-96BB-33BD67AC08CB}" destId="{B7520166-A65E-4E5A-88E1-1EE399E31AA9}" srcOrd="2" destOrd="0" presId="urn:microsoft.com/office/officeart/2005/8/layout/orgChart1"/>
    <dgm:cxn modelId="{B69446F3-4E11-440E-8CFE-F42998C329DA}" type="presParOf" srcId="{3B57DD85-21AC-4772-AFDA-CAB3FFB43323}" destId="{344A1785-C1A0-4FB2-840D-C795ABBE4BEE}" srcOrd="2" destOrd="0" presId="urn:microsoft.com/office/officeart/2005/8/layout/orgChart1"/>
    <dgm:cxn modelId="{18D216AE-DE10-43D2-95B6-BF7A9FE4DA64}" type="presParOf" srcId="{3B57DD85-21AC-4772-AFDA-CAB3FFB43323}" destId="{A7B26007-19EC-401A-9911-76DEBDD1F194}" srcOrd="3" destOrd="0" presId="urn:microsoft.com/office/officeart/2005/8/layout/orgChart1"/>
    <dgm:cxn modelId="{3E7ABF15-EDE6-4E5B-8867-3C43A8C52657}" type="presParOf" srcId="{A7B26007-19EC-401A-9911-76DEBDD1F194}" destId="{374FC31C-256B-4D5D-B0AB-C331A30AC485}" srcOrd="0" destOrd="0" presId="urn:microsoft.com/office/officeart/2005/8/layout/orgChart1"/>
    <dgm:cxn modelId="{3F2A2CD1-FA8F-4389-BD65-4AE2DC2FE5EC}" type="presParOf" srcId="{374FC31C-256B-4D5D-B0AB-C331A30AC485}" destId="{7BCE7C3A-6693-4F0C-A286-60EF63EA1DA0}" srcOrd="0" destOrd="0" presId="urn:microsoft.com/office/officeart/2005/8/layout/orgChart1"/>
    <dgm:cxn modelId="{D4DE32AF-4B9F-44BC-955D-AD5BC6D65610}" type="presParOf" srcId="{374FC31C-256B-4D5D-B0AB-C331A30AC485}" destId="{16080C85-01AA-40CA-9687-418C1E377F3C}" srcOrd="1" destOrd="0" presId="urn:microsoft.com/office/officeart/2005/8/layout/orgChart1"/>
    <dgm:cxn modelId="{45660C86-8A65-4AD0-9E62-8000A04901D3}" type="presParOf" srcId="{A7B26007-19EC-401A-9911-76DEBDD1F194}" destId="{4747760C-8A3A-44E9-8C4A-A59D7AECD973}" srcOrd="1" destOrd="0" presId="urn:microsoft.com/office/officeart/2005/8/layout/orgChart1"/>
    <dgm:cxn modelId="{B74DA32B-B4B0-44FF-A256-ACEF1F097584}" type="presParOf" srcId="{A7B26007-19EC-401A-9911-76DEBDD1F194}" destId="{E0FEF533-CDD3-4D64-9B55-61B052C3D5FE}" srcOrd="2" destOrd="0" presId="urn:microsoft.com/office/officeart/2005/8/layout/orgChart1"/>
    <dgm:cxn modelId="{B42B6751-2533-4798-810E-50489582912E}" type="presParOf" srcId="{3B57DD85-21AC-4772-AFDA-CAB3FFB43323}" destId="{4A15CCB6-CE2C-4A7F-B342-76854578F250}" srcOrd="4" destOrd="0" presId="urn:microsoft.com/office/officeart/2005/8/layout/orgChart1"/>
    <dgm:cxn modelId="{B9DD5853-27E2-4691-9709-8CE47BD498DC}" type="presParOf" srcId="{3B57DD85-21AC-4772-AFDA-CAB3FFB43323}" destId="{823DA6A2-500A-4A09-A0A3-C9786AC59D93}" srcOrd="5" destOrd="0" presId="urn:microsoft.com/office/officeart/2005/8/layout/orgChart1"/>
    <dgm:cxn modelId="{CD811DC8-B964-40F0-B981-0F822EF3E76F}" type="presParOf" srcId="{823DA6A2-500A-4A09-A0A3-C9786AC59D93}" destId="{23795D45-F4A8-424D-BA7D-130CAA5506E2}" srcOrd="0" destOrd="0" presId="urn:microsoft.com/office/officeart/2005/8/layout/orgChart1"/>
    <dgm:cxn modelId="{25AAEFA7-DE24-45CF-BDC3-BBB1E2EB5A7F}" type="presParOf" srcId="{23795D45-F4A8-424D-BA7D-130CAA5506E2}" destId="{3603B23A-186C-469D-A844-2DAF1178DE77}" srcOrd="0" destOrd="0" presId="urn:microsoft.com/office/officeart/2005/8/layout/orgChart1"/>
    <dgm:cxn modelId="{E8CE129B-BBAE-47C2-BE86-C67BEE9B718F}" type="presParOf" srcId="{23795D45-F4A8-424D-BA7D-130CAA5506E2}" destId="{09C5BDCB-EF3C-43AB-B7D5-308BA022FF69}" srcOrd="1" destOrd="0" presId="urn:microsoft.com/office/officeart/2005/8/layout/orgChart1"/>
    <dgm:cxn modelId="{E4879C8C-BC06-42C6-BF7D-08FF8C80196E}" type="presParOf" srcId="{823DA6A2-500A-4A09-A0A3-C9786AC59D93}" destId="{E593FA43-81A7-429D-A101-C18E457EE8DC}" srcOrd="1" destOrd="0" presId="urn:microsoft.com/office/officeart/2005/8/layout/orgChart1"/>
    <dgm:cxn modelId="{53DEC251-744A-4E88-AFA1-E6BE41FBFD78}" type="presParOf" srcId="{823DA6A2-500A-4A09-A0A3-C9786AC59D93}" destId="{47631076-B0A1-4C4F-BA93-E82947C1BC48}" srcOrd="2" destOrd="0" presId="urn:microsoft.com/office/officeart/2005/8/layout/orgChart1"/>
    <dgm:cxn modelId="{0AE7DB1D-E649-4A3B-854C-B6AAD23E2168}" type="presParOf" srcId="{4B52E705-4A04-40E3-B1F5-FE6935DDA7C2}" destId="{2E378804-3633-4498-9AB0-7C706B235C6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D34D67-B92E-45F8-9C4D-6C224713AB46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</dgm:pt>
    <dgm:pt modelId="{4C4CA5FD-3E75-4693-8E73-4AF4DC4A805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Entity</a:t>
          </a:r>
        </a:p>
      </dgm:t>
    </dgm:pt>
    <dgm:pt modelId="{19CCC723-EB09-4155-BF4C-FEDF40142AA2}" type="parTrans" cxnId="{AFAABCF8-D177-4B07-AD30-6366070EB487}">
      <dgm:prSet/>
      <dgm:spPr/>
      <dgm:t>
        <a:bodyPr/>
        <a:lstStyle/>
        <a:p>
          <a:endParaRPr lang="en-US"/>
        </a:p>
      </dgm:t>
    </dgm:pt>
    <dgm:pt modelId="{03A8BC7D-639B-438E-A5E6-5031AA590D08}" type="sibTrans" cxnId="{AFAABCF8-D177-4B07-AD30-6366070EB487}">
      <dgm:prSet/>
      <dgm:spPr/>
      <dgm:t>
        <a:bodyPr/>
        <a:lstStyle/>
        <a:p>
          <a:endParaRPr lang="en-US"/>
        </a:p>
      </dgm:t>
    </dgm:pt>
    <dgm:pt modelId="{94AD13DC-D3D9-4FC9-A712-6A4AA196985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Library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declaration</a:t>
          </a:r>
        </a:p>
      </dgm:t>
    </dgm:pt>
    <dgm:pt modelId="{27736E42-029F-4D35-8CDA-1E8310DE6923}" type="parTrans" cxnId="{50B866A9-4DC4-405E-AE73-E9CD5E04FA72}">
      <dgm:prSet/>
      <dgm:spPr/>
      <dgm:t>
        <a:bodyPr/>
        <a:lstStyle/>
        <a:p>
          <a:endParaRPr lang="en-US"/>
        </a:p>
      </dgm:t>
    </dgm:pt>
    <dgm:pt modelId="{665DDE1E-1D6B-4B0A-8D99-64EEF92D43FB}" type="sibTrans" cxnId="{50B866A9-4DC4-405E-AE73-E9CD5E04FA72}">
      <dgm:prSet/>
      <dgm:spPr/>
      <dgm:t>
        <a:bodyPr/>
        <a:lstStyle/>
        <a:p>
          <a:endParaRPr lang="en-US"/>
        </a:p>
      </dgm:t>
    </dgm:pt>
    <dgm:pt modelId="{C659DB6B-F243-4F25-B208-55753DD2316B}">
      <dgm:prSet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1" i="0" u="sng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Entity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1" i="0" u="sng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declaration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b="0" i="0" u="none" strike="noStrike" cap="none" normalizeH="0" baseline="0" smtClean="0">
            <a:ln/>
            <a:effectLst/>
            <a:latin typeface="Arial" pitchFamily="34" charset="0"/>
            <a:ea typeface="新細明體" pitchFamily="18" charset="-120"/>
          </a:endParaRPr>
        </a:p>
      </dgm:t>
    </dgm:pt>
    <dgm:pt modelId="{44BB5225-FAE2-4C8E-9EB9-D2E6CCB8B470}" type="parTrans" cxnId="{7DC00530-238C-4885-A22A-EF00DA8C61F9}">
      <dgm:prSet/>
      <dgm:spPr/>
      <dgm:t>
        <a:bodyPr/>
        <a:lstStyle/>
        <a:p>
          <a:endParaRPr lang="en-US"/>
        </a:p>
      </dgm:t>
    </dgm:pt>
    <dgm:pt modelId="{7F6B73E0-91D9-4BDB-A9BB-D7F482B033A3}" type="sibTrans" cxnId="{7DC00530-238C-4885-A22A-EF00DA8C61F9}">
      <dgm:prSet/>
      <dgm:spPr/>
      <dgm:t>
        <a:bodyPr/>
        <a:lstStyle/>
        <a:p>
          <a:endParaRPr lang="en-US"/>
        </a:p>
      </dgm:t>
    </dgm:pt>
    <dgm:pt modelId="{9370DE1E-4D6D-4961-B70E-FAA9EC3C1C4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Tahoma" pitchFamily="34" charset="0"/>
              <a:ea typeface="新細明體" pitchFamily="18" charset="-120"/>
            </a:rPr>
            <a:t>IN port declaration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Tahoma" pitchFamily="34" charset="0"/>
              <a:ea typeface="新細明體" pitchFamily="18" charset="-120"/>
            </a:rPr>
            <a:t>declare modes(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Tahoma" pitchFamily="34" charset="0"/>
              <a:ea typeface="新細明體" pitchFamily="18" charset="-120"/>
            </a:rPr>
            <a:t>In out, inout, buffer)</a:t>
          </a:r>
        </a:p>
      </dgm:t>
    </dgm:pt>
    <dgm:pt modelId="{38991604-7DAD-43BB-9B4F-9F7951B6C156}" type="parTrans" cxnId="{5166EB7D-41C1-4A0C-ABE6-2DE96C19959F}">
      <dgm:prSet/>
      <dgm:spPr/>
      <dgm:t>
        <a:bodyPr/>
        <a:lstStyle/>
        <a:p>
          <a:endParaRPr lang="en-US"/>
        </a:p>
      </dgm:t>
    </dgm:pt>
    <dgm:pt modelId="{1CE9A599-8AB6-424B-96D4-DE5C8EBAB31D}" type="sibTrans" cxnId="{5166EB7D-41C1-4A0C-ABE6-2DE96C19959F}">
      <dgm:prSet/>
      <dgm:spPr/>
      <dgm:t>
        <a:bodyPr/>
        <a:lstStyle/>
        <a:p>
          <a:endParaRPr lang="en-US"/>
        </a:p>
      </dgm:t>
    </dgm:pt>
    <dgm:pt modelId="{7100A443-6D8A-46BF-ADD5-DC6AFBC4E68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Architecture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body</a:t>
          </a:r>
        </a:p>
      </dgm:t>
    </dgm:pt>
    <dgm:pt modelId="{3AF856AD-94D1-4CF0-A133-3E989D01F5BF}" type="parTrans" cxnId="{D0E9E099-9ABC-4578-8CB0-1BA858F7CDD7}">
      <dgm:prSet/>
      <dgm:spPr/>
      <dgm:t>
        <a:bodyPr/>
        <a:lstStyle/>
        <a:p>
          <a:endParaRPr lang="en-US"/>
        </a:p>
      </dgm:t>
    </dgm:pt>
    <dgm:pt modelId="{F06B3DCE-5DA6-4B5B-8237-A487119A825B}" type="sibTrans" cxnId="{D0E9E099-9ABC-4578-8CB0-1BA858F7CDD7}">
      <dgm:prSet/>
      <dgm:spPr/>
      <dgm:t>
        <a:bodyPr/>
        <a:lstStyle/>
        <a:p>
          <a:endParaRPr lang="en-US"/>
        </a:p>
      </dgm:t>
    </dgm:pt>
    <dgm:pt modelId="{D2E4C2F3-7AA9-45F0-8320-8248F129D43D}" type="pres">
      <dgm:prSet presAssocID="{BED34D67-B92E-45F8-9C4D-6C224713AB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04B2624-8AFD-4C1B-A36B-0CFF76219585}" type="pres">
      <dgm:prSet presAssocID="{4C4CA5FD-3E75-4693-8E73-4AF4DC4A8053}" presName="hierRoot1" presStyleCnt="0">
        <dgm:presLayoutVars>
          <dgm:hierBranch/>
        </dgm:presLayoutVars>
      </dgm:prSet>
      <dgm:spPr/>
    </dgm:pt>
    <dgm:pt modelId="{234602AE-1071-49EC-ADE1-8F00CDB328BC}" type="pres">
      <dgm:prSet presAssocID="{4C4CA5FD-3E75-4693-8E73-4AF4DC4A8053}" presName="rootComposite1" presStyleCnt="0"/>
      <dgm:spPr/>
    </dgm:pt>
    <dgm:pt modelId="{590155C5-1C36-490C-B158-601F475F47AA}" type="pres">
      <dgm:prSet presAssocID="{4C4CA5FD-3E75-4693-8E73-4AF4DC4A8053}" presName="rootText1" presStyleLbl="node0" presStyleIdx="0" presStyleCnt="1" custLinFactNeighborX="2907" custLinFactNeighborY="-40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D1F77B-5116-44ED-9753-C6B1E3D4EC6E}" type="pres">
      <dgm:prSet presAssocID="{4C4CA5FD-3E75-4693-8E73-4AF4DC4A805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E6435AE-061C-4308-AD80-7F127B6D2FE4}" type="pres">
      <dgm:prSet presAssocID="{4C4CA5FD-3E75-4693-8E73-4AF4DC4A8053}" presName="hierChild2" presStyleCnt="0"/>
      <dgm:spPr/>
    </dgm:pt>
    <dgm:pt modelId="{47033AFD-D78A-4002-B96C-ED1B15483F4C}" type="pres">
      <dgm:prSet presAssocID="{27736E42-029F-4D35-8CDA-1E8310DE6923}" presName="Name35" presStyleLbl="parChTrans1D2" presStyleIdx="0" presStyleCnt="3"/>
      <dgm:spPr/>
      <dgm:t>
        <a:bodyPr/>
        <a:lstStyle/>
        <a:p>
          <a:endParaRPr lang="en-US"/>
        </a:p>
      </dgm:t>
    </dgm:pt>
    <dgm:pt modelId="{725C35C3-4F29-4721-94A3-736B4D7C2927}" type="pres">
      <dgm:prSet presAssocID="{94AD13DC-D3D9-4FC9-A712-6A4AA1969850}" presName="hierRoot2" presStyleCnt="0">
        <dgm:presLayoutVars>
          <dgm:hierBranch/>
        </dgm:presLayoutVars>
      </dgm:prSet>
      <dgm:spPr/>
    </dgm:pt>
    <dgm:pt modelId="{AC1C5934-CA3D-4D8B-91EA-8EF9B37BDE52}" type="pres">
      <dgm:prSet presAssocID="{94AD13DC-D3D9-4FC9-A712-6A4AA1969850}" presName="rootComposite" presStyleCnt="0"/>
      <dgm:spPr/>
    </dgm:pt>
    <dgm:pt modelId="{253364D1-86F4-4316-AEC0-074AE8479179}" type="pres">
      <dgm:prSet presAssocID="{94AD13DC-D3D9-4FC9-A712-6A4AA1969850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AC4C4A-E5D1-47DC-B1B9-C9D9F92F83CD}" type="pres">
      <dgm:prSet presAssocID="{94AD13DC-D3D9-4FC9-A712-6A4AA1969850}" presName="rootConnector" presStyleLbl="node2" presStyleIdx="0" presStyleCnt="3"/>
      <dgm:spPr/>
      <dgm:t>
        <a:bodyPr/>
        <a:lstStyle/>
        <a:p>
          <a:endParaRPr lang="en-US"/>
        </a:p>
      </dgm:t>
    </dgm:pt>
    <dgm:pt modelId="{22DF640B-665E-417D-AD79-6CE65510F40D}" type="pres">
      <dgm:prSet presAssocID="{94AD13DC-D3D9-4FC9-A712-6A4AA1969850}" presName="hierChild4" presStyleCnt="0"/>
      <dgm:spPr/>
    </dgm:pt>
    <dgm:pt modelId="{4D804C88-EC0F-41E9-AC73-0BDFD046BFBA}" type="pres">
      <dgm:prSet presAssocID="{94AD13DC-D3D9-4FC9-A712-6A4AA1969850}" presName="hierChild5" presStyleCnt="0"/>
      <dgm:spPr/>
    </dgm:pt>
    <dgm:pt modelId="{36AC9C23-1D67-4AFA-8CA4-0A71CDF23BFA}" type="pres">
      <dgm:prSet presAssocID="{44BB5225-FAE2-4C8E-9EB9-D2E6CCB8B470}" presName="Name35" presStyleLbl="parChTrans1D2" presStyleIdx="1" presStyleCnt="3"/>
      <dgm:spPr/>
      <dgm:t>
        <a:bodyPr/>
        <a:lstStyle/>
        <a:p>
          <a:endParaRPr lang="en-US"/>
        </a:p>
      </dgm:t>
    </dgm:pt>
    <dgm:pt modelId="{6C1BB19B-1432-4507-95DB-7BBEF6E1E607}" type="pres">
      <dgm:prSet presAssocID="{C659DB6B-F243-4F25-B208-55753DD2316B}" presName="hierRoot2" presStyleCnt="0">
        <dgm:presLayoutVars>
          <dgm:hierBranch/>
        </dgm:presLayoutVars>
      </dgm:prSet>
      <dgm:spPr/>
    </dgm:pt>
    <dgm:pt modelId="{DE44BC35-7C0B-45DC-82AF-91192650B296}" type="pres">
      <dgm:prSet presAssocID="{C659DB6B-F243-4F25-B208-55753DD2316B}" presName="rootComposite" presStyleCnt="0"/>
      <dgm:spPr/>
    </dgm:pt>
    <dgm:pt modelId="{6DA65C8F-60C0-4983-A358-9A6BC30E6BFF}" type="pres">
      <dgm:prSet presAssocID="{C659DB6B-F243-4F25-B208-55753DD2316B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AB2A34-0B72-494D-B5D9-53A9222414BF}" type="pres">
      <dgm:prSet presAssocID="{C659DB6B-F243-4F25-B208-55753DD2316B}" presName="rootConnector" presStyleLbl="node2" presStyleIdx="1" presStyleCnt="3"/>
      <dgm:spPr/>
      <dgm:t>
        <a:bodyPr/>
        <a:lstStyle/>
        <a:p>
          <a:endParaRPr lang="en-US"/>
        </a:p>
      </dgm:t>
    </dgm:pt>
    <dgm:pt modelId="{DEC21A0C-4ACF-42ED-B6C3-0A647A4D3FCB}" type="pres">
      <dgm:prSet presAssocID="{C659DB6B-F243-4F25-B208-55753DD2316B}" presName="hierChild4" presStyleCnt="0"/>
      <dgm:spPr/>
    </dgm:pt>
    <dgm:pt modelId="{1B3BCEC2-A7AE-4AC7-873E-532ADD25BB6A}" type="pres">
      <dgm:prSet presAssocID="{38991604-7DAD-43BB-9B4F-9F7951B6C156}" presName="Name35" presStyleLbl="parChTrans1D3" presStyleIdx="0" presStyleCnt="1"/>
      <dgm:spPr/>
      <dgm:t>
        <a:bodyPr/>
        <a:lstStyle/>
        <a:p>
          <a:endParaRPr lang="en-US"/>
        </a:p>
      </dgm:t>
    </dgm:pt>
    <dgm:pt modelId="{8164CE07-B840-4A1E-9FCF-7DDF521EEF52}" type="pres">
      <dgm:prSet presAssocID="{9370DE1E-4D6D-4961-B70E-FAA9EC3C1C4E}" presName="hierRoot2" presStyleCnt="0">
        <dgm:presLayoutVars>
          <dgm:hierBranch val="r"/>
        </dgm:presLayoutVars>
      </dgm:prSet>
      <dgm:spPr/>
    </dgm:pt>
    <dgm:pt modelId="{4CA576E0-68C1-4D99-A0C8-2C203F481883}" type="pres">
      <dgm:prSet presAssocID="{9370DE1E-4D6D-4961-B70E-FAA9EC3C1C4E}" presName="rootComposite" presStyleCnt="0"/>
      <dgm:spPr/>
    </dgm:pt>
    <dgm:pt modelId="{703DDD90-FECA-4A16-8E5C-28F837843FDF}" type="pres">
      <dgm:prSet presAssocID="{9370DE1E-4D6D-4961-B70E-FAA9EC3C1C4E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C72315-7CFB-40BA-A975-528684A58D5F}" type="pres">
      <dgm:prSet presAssocID="{9370DE1E-4D6D-4961-B70E-FAA9EC3C1C4E}" presName="rootConnector" presStyleLbl="node3" presStyleIdx="0" presStyleCnt="1"/>
      <dgm:spPr/>
      <dgm:t>
        <a:bodyPr/>
        <a:lstStyle/>
        <a:p>
          <a:endParaRPr lang="en-US"/>
        </a:p>
      </dgm:t>
    </dgm:pt>
    <dgm:pt modelId="{D0036DD5-A6B2-4BA2-8E67-0DAAD8E32633}" type="pres">
      <dgm:prSet presAssocID="{9370DE1E-4D6D-4961-B70E-FAA9EC3C1C4E}" presName="hierChild4" presStyleCnt="0"/>
      <dgm:spPr/>
    </dgm:pt>
    <dgm:pt modelId="{4DB46BD9-4A7B-4C6E-9DC8-7BAA6DEE912C}" type="pres">
      <dgm:prSet presAssocID="{9370DE1E-4D6D-4961-B70E-FAA9EC3C1C4E}" presName="hierChild5" presStyleCnt="0"/>
      <dgm:spPr/>
    </dgm:pt>
    <dgm:pt modelId="{320ACC6D-03E4-4E5E-AD65-B6386B42FB23}" type="pres">
      <dgm:prSet presAssocID="{C659DB6B-F243-4F25-B208-55753DD2316B}" presName="hierChild5" presStyleCnt="0"/>
      <dgm:spPr/>
    </dgm:pt>
    <dgm:pt modelId="{4DD6B956-A02E-4582-BA9C-C99944A784E2}" type="pres">
      <dgm:prSet presAssocID="{3AF856AD-94D1-4CF0-A133-3E989D01F5BF}" presName="Name35" presStyleLbl="parChTrans1D2" presStyleIdx="2" presStyleCnt="3"/>
      <dgm:spPr/>
      <dgm:t>
        <a:bodyPr/>
        <a:lstStyle/>
        <a:p>
          <a:endParaRPr lang="en-US"/>
        </a:p>
      </dgm:t>
    </dgm:pt>
    <dgm:pt modelId="{8AB181F9-1B3E-41D5-B89E-AFDA508EABD3}" type="pres">
      <dgm:prSet presAssocID="{7100A443-6D8A-46BF-ADD5-DC6AFBC4E68B}" presName="hierRoot2" presStyleCnt="0">
        <dgm:presLayoutVars>
          <dgm:hierBranch/>
        </dgm:presLayoutVars>
      </dgm:prSet>
      <dgm:spPr/>
    </dgm:pt>
    <dgm:pt modelId="{0611AA9D-BD30-44C2-888E-04B374577091}" type="pres">
      <dgm:prSet presAssocID="{7100A443-6D8A-46BF-ADD5-DC6AFBC4E68B}" presName="rootComposite" presStyleCnt="0"/>
      <dgm:spPr/>
    </dgm:pt>
    <dgm:pt modelId="{D214EC36-FECD-42A4-AD7B-D74EA410734A}" type="pres">
      <dgm:prSet presAssocID="{7100A443-6D8A-46BF-ADD5-DC6AFBC4E68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E8A9552-6551-415E-9C57-BF6FB8CA891D}" type="pres">
      <dgm:prSet presAssocID="{7100A443-6D8A-46BF-ADD5-DC6AFBC4E68B}" presName="rootConnector" presStyleLbl="node2" presStyleIdx="2" presStyleCnt="3"/>
      <dgm:spPr/>
      <dgm:t>
        <a:bodyPr/>
        <a:lstStyle/>
        <a:p>
          <a:endParaRPr lang="en-US"/>
        </a:p>
      </dgm:t>
    </dgm:pt>
    <dgm:pt modelId="{D10E367E-1F72-4E1F-91EC-7F51E1C938D3}" type="pres">
      <dgm:prSet presAssocID="{7100A443-6D8A-46BF-ADD5-DC6AFBC4E68B}" presName="hierChild4" presStyleCnt="0"/>
      <dgm:spPr/>
    </dgm:pt>
    <dgm:pt modelId="{14B442DE-2BBB-4F30-86B1-CBE5F64DC19A}" type="pres">
      <dgm:prSet presAssocID="{7100A443-6D8A-46BF-ADD5-DC6AFBC4E68B}" presName="hierChild5" presStyleCnt="0"/>
      <dgm:spPr/>
    </dgm:pt>
    <dgm:pt modelId="{67684110-6E1E-4920-BBC8-7352B1DA7D74}" type="pres">
      <dgm:prSet presAssocID="{4C4CA5FD-3E75-4693-8E73-4AF4DC4A8053}" presName="hierChild3" presStyleCnt="0"/>
      <dgm:spPr/>
    </dgm:pt>
  </dgm:ptLst>
  <dgm:cxnLst>
    <dgm:cxn modelId="{B1E6161C-6D62-4A2D-8B7C-0CFB517784E7}" type="presOf" srcId="{4C4CA5FD-3E75-4693-8E73-4AF4DC4A8053}" destId="{590155C5-1C36-490C-B158-601F475F47AA}" srcOrd="0" destOrd="0" presId="urn:microsoft.com/office/officeart/2005/8/layout/orgChart1"/>
    <dgm:cxn modelId="{954D52AC-A0CD-4E59-8088-1D64E8B5D7D7}" type="presOf" srcId="{7100A443-6D8A-46BF-ADD5-DC6AFBC4E68B}" destId="{D214EC36-FECD-42A4-AD7B-D74EA410734A}" srcOrd="0" destOrd="0" presId="urn:microsoft.com/office/officeart/2005/8/layout/orgChart1"/>
    <dgm:cxn modelId="{A82F0F38-F36E-4C7E-A2BA-CF806723A754}" type="presOf" srcId="{27736E42-029F-4D35-8CDA-1E8310DE6923}" destId="{47033AFD-D78A-4002-B96C-ED1B15483F4C}" srcOrd="0" destOrd="0" presId="urn:microsoft.com/office/officeart/2005/8/layout/orgChart1"/>
    <dgm:cxn modelId="{566DA987-3DBD-492D-8E68-444419FC7497}" type="presOf" srcId="{7100A443-6D8A-46BF-ADD5-DC6AFBC4E68B}" destId="{7E8A9552-6551-415E-9C57-BF6FB8CA891D}" srcOrd="1" destOrd="0" presId="urn:microsoft.com/office/officeart/2005/8/layout/orgChart1"/>
    <dgm:cxn modelId="{DE572EA0-3468-4DE5-A769-3062C4C8ABB9}" type="presOf" srcId="{44BB5225-FAE2-4C8E-9EB9-D2E6CCB8B470}" destId="{36AC9C23-1D67-4AFA-8CA4-0A71CDF23BFA}" srcOrd="0" destOrd="0" presId="urn:microsoft.com/office/officeart/2005/8/layout/orgChart1"/>
    <dgm:cxn modelId="{4FA3C5F5-EA77-4FA2-971F-552D93A1003C}" type="presOf" srcId="{4C4CA5FD-3E75-4693-8E73-4AF4DC4A8053}" destId="{F4D1F77B-5116-44ED-9753-C6B1E3D4EC6E}" srcOrd="1" destOrd="0" presId="urn:microsoft.com/office/officeart/2005/8/layout/orgChart1"/>
    <dgm:cxn modelId="{013CDB9C-0B60-4660-A067-B98B0746BF18}" type="presOf" srcId="{BED34D67-B92E-45F8-9C4D-6C224713AB46}" destId="{D2E4C2F3-7AA9-45F0-8320-8248F129D43D}" srcOrd="0" destOrd="0" presId="urn:microsoft.com/office/officeart/2005/8/layout/orgChart1"/>
    <dgm:cxn modelId="{E60564FC-CCD1-4F82-9F69-54D40F5AC8B4}" type="presOf" srcId="{9370DE1E-4D6D-4961-B70E-FAA9EC3C1C4E}" destId="{71C72315-7CFB-40BA-A975-528684A58D5F}" srcOrd="1" destOrd="0" presId="urn:microsoft.com/office/officeart/2005/8/layout/orgChart1"/>
    <dgm:cxn modelId="{50B866A9-4DC4-405E-AE73-E9CD5E04FA72}" srcId="{4C4CA5FD-3E75-4693-8E73-4AF4DC4A8053}" destId="{94AD13DC-D3D9-4FC9-A712-6A4AA1969850}" srcOrd="0" destOrd="0" parTransId="{27736E42-029F-4D35-8CDA-1E8310DE6923}" sibTransId="{665DDE1E-1D6B-4B0A-8D99-64EEF92D43FB}"/>
    <dgm:cxn modelId="{02D34C35-D4F6-4743-BBBC-471E81962CF3}" type="presOf" srcId="{C659DB6B-F243-4F25-B208-55753DD2316B}" destId="{B2AB2A34-0B72-494D-B5D9-53A9222414BF}" srcOrd="1" destOrd="0" presId="urn:microsoft.com/office/officeart/2005/8/layout/orgChart1"/>
    <dgm:cxn modelId="{D9007F0B-567C-43E1-B01B-A5EBF8725385}" type="presOf" srcId="{C659DB6B-F243-4F25-B208-55753DD2316B}" destId="{6DA65C8F-60C0-4983-A358-9A6BC30E6BFF}" srcOrd="0" destOrd="0" presId="urn:microsoft.com/office/officeart/2005/8/layout/orgChart1"/>
    <dgm:cxn modelId="{AFAABCF8-D177-4B07-AD30-6366070EB487}" srcId="{BED34D67-B92E-45F8-9C4D-6C224713AB46}" destId="{4C4CA5FD-3E75-4693-8E73-4AF4DC4A8053}" srcOrd="0" destOrd="0" parTransId="{19CCC723-EB09-4155-BF4C-FEDF40142AA2}" sibTransId="{03A8BC7D-639B-438E-A5E6-5031AA590D08}"/>
    <dgm:cxn modelId="{FA9A5E86-6E75-403C-B023-780A52F6404F}" type="presOf" srcId="{94AD13DC-D3D9-4FC9-A712-6A4AA1969850}" destId="{253364D1-86F4-4316-AEC0-074AE8479179}" srcOrd="0" destOrd="0" presId="urn:microsoft.com/office/officeart/2005/8/layout/orgChart1"/>
    <dgm:cxn modelId="{5166EB7D-41C1-4A0C-ABE6-2DE96C19959F}" srcId="{C659DB6B-F243-4F25-B208-55753DD2316B}" destId="{9370DE1E-4D6D-4961-B70E-FAA9EC3C1C4E}" srcOrd="0" destOrd="0" parTransId="{38991604-7DAD-43BB-9B4F-9F7951B6C156}" sibTransId="{1CE9A599-8AB6-424B-96D4-DE5C8EBAB31D}"/>
    <dgm:cxn modelId="{D0E9E099-9ABC-4578-8CB0-1BA858F7CDD7}" srcId="{4C4CA5FD-3E75-4693-8E73-4AF4DC4A8053}" destId="{7100A443-6D8A-46BF-ADD5-DC6AFBC4E68B}" srcOrd="2" destOrd="0" parTransId="{3AF856AD-94D1-4CF0-A133-3E989D01F5BF}" sibTransId="{F06B3DCE-5DA6-4B5B-8237-A487119A825B}"/>
    <dgm:cxn modelId="{95214038-3B92-4C86-B36C-AA811A10EFF1}" type="presOf" srcId="{9370DE1E-4D6D-4961-B70E-FAA9EC3C1C4E}" destId="{703DDD90-FECA-4A16-8E5C-28F837843FDF}" srcOrd="0" destOrd="0" presId="urn:microsoft.com/office/officeart/2005/8/layout/orgChart1"/>
    <dgm:cxn modelId="{CD02545E-C725-4210-B219-DD29D0E66377}" type="presOf" srcId="{38991604-7DAD-43BB-9B4F-9F7951B6C156}" destId="{1B3BCEC2-A7AE-4AC7-873E-532ADD25BB6A}" srcOrd="0" destOrd="0" presId="urn:microsoft.com/office/officeart/2005/8/layout/orgChart1"/>
    <dgm:cxn modelId="{7DC00530-238C-4885-A22A-EF00DA8C61F9}" srcId="{4C4CA5FD-3E75-4693-8E73-4AF4DC4A8053}" destId="{C659DB6B-F243-4F25-B208-55753DD2316B}" srcOrd="1" destOrd="0" parTransId="{44BB5225-FAE2-4C8E-9EB9-D2E6CCB8B470}" sibTransId="{7F6B73E0-91D9-4BDB-A9BB-D7F482B033A3}"/>
    <dgm:cxn modelId="{F637BD9C-F0AB-4DE2-A8E1-87C9D54B7C15}" type="presOf" srcId="{94AD13DC-D3D9-4FC9-A712-6A4AA1969850}" destId="{FCAC4C4A-E5D1-47DC-B1B9-C9D9F92F83CD}" srcOrd="1" destOrd="0" presId="urn:microsoft.com/office/officeart/2005/8/layout/orgChart1"/>
    <dgm:cxn modelId="{6EC9C6BE-191F-497E-B56E-84E09609911F}" type="presOf" srcId="{3AF856AD-94D1-4CF0-A133-3E989D01F5BF}" destId="{4DD6B956-A02E-4582-BA9C-C99944A784E2}" srcOrd="0" destOrd="0" presId="urn:microsoft.com/office/officeart/2005/8/layout/orgChart1"/>
    <dgm:cxn modelId="{73B67F50-A1C9-487B-B812-5AD1A11F147A}" type="presParOf" srcId="{D2E4C2F3-7AA9-45F0-8320-8248F129D43D}" destId="{704B2624-8AFD-4C1B-A36B-0CFF76219585}" srcOrd="0" destOrd="0" presId="urn:microsoft.com/office/officeart/2005/8/layout/orgChart1"/>
    <dgm:cxn modelId="{CDAB035D-AEE8-4EB3-AFB7-A957214C8C89}" type="presParOf" srcId="{704B2624-8AFD-4C1B-A36B-0CFF76219585}" destId="{234602AE-1071-49EC-ADE1-8F00CDB328BC}" srcOrd="0" destOrd="0" presId="urn:microsoft.com/office/officeart/2005/8/layout/orgChart1"/>
    <dgm:cxn modelId="{E0750AED-03A8-466C-ADA2-69AAC79EFFE0}" type="presParOf" srcId="{234602AE-1071-49EC-ADE1-8F00CDB328BC}" destId="{590155C5-1C36-490C-B158-601F475F47AA}" srcOrd="0" destOrd="0" presId="urn:microsoft.com/office/officeart/2005/8/layout/orgChart1"/>
    <dgm:cxn modelId="{CFE27FE3-7FAF-4029-816D-4A14C21F81DE}" type="presParOf" srcId="{234602AE-1071-49EC-ADE1-8F00CDB328BC}" destId="{F4D1F77B-5116-44ED-9753-C6B1E3D4EC6E}" srcOrd="1" destOrd="0" presId="urn:microsoft.com/office/officeart/2005/8/layout/orgChart1"/>
    <dgm:cxn modelId="{E2202EF3-B736-4117-BBDB-CCD07513ADD4}" type="presParOf" srcId="{704B2624-8AFD-4C1B-A36B-0CFF76219585}" destId="{7E6435AE-061C-4308-AD80-7F127B6D2FE4}" srcOrd="1" destOrd="0" presId="urn:microsoft.com/office/officeart/2005/8/layout/orgChart1"/>
    <dgm:cxn modelId="{11750107-02A9-4935-926A-5A234F4472D3}" type="presParOf" srcId="{7E6435AE-061C-4308-AD80-7F127B6D2FE4}" destId="{47033AFD-D78A-4002-B96C-ED1B15483F4C}" srcOrd="0" destOrd="0" presId="urn:microsoft.com/office/officeart/2005/8/layout/orgChart1"/>
    <dgm:cxn modelId="{52151827-6A25-4AF2-B2A0-2DCCBFA446D7}" type="presParOf" srcId="{7E6435AE-061C-4308-AD80-7F127B6D2FE4}" destId="{725C35C3-4F29-4721-94A3-736B4D7C2927}" srcOrd="1" destOrd="0" presId="urn:microsoft.com/office/officeart/2005/8/layout/orgChart1"/>
    <dgm:cxn modelId="{1849B66F-D5C4-480D-856B-5F554D504454}" type="presParOf" srcId="{725C35C3-4F29-4721-94A3-736B4D7C2927}" destId="{AC1C5934-CA3D-4D8B-91EA-8EF9B37BDE52}" srcOrd="0" destOrd="0" presId="urn:microsoft.com/office/officeart/2005/8/layout/orgChart1"/>
    <dgm:cxn modelId="{BD3D3154-AAE6-48E9-8936-019AD5866EF5}" type="presParOf" srcId="{AC1C5934-CA3D-4D8B-91EA-8EF9B37BDE52}" destId="{253364D1-86F4-4316-AEC0-074AE8479179}" srcOrd="0" destOrd="0" presId="urn:microsoft.com/office/officeart/2005/8/layout/orgChart1"/>
    <dgm:cxn modelId="{AAB2C047-3FA8-477C-9CFE-A5D08AB916FC}" type="presParOf" srcId="{AC1C5934-CA3D-4D8B-91EA-8EF9B37BDE52}" destId="{FCAC4C4A-E5D1-47DC-B1B9-C9D9F92F83CD}" srcOrd="1" destOrd="0" presId="urn:microsoft.com/office/officeart/2005/8/layout/orgChart1"/>
    <dgm:cxn modelId="{C6CA359A-3406-4413-8A88-70743E85E8D4}" type="presParOf" srcId="{725C35C3-4F29-4721-94A3-736B4D7C2927}" destId="{22DF640B-665E-417D-AD79-6CE65510F40D}" srcOrd="1" destOrd="0" presId="urn:microsoft.com/office/officeart/2005/8/layout/orgChart1"/>
    <dgm:cxn modelId="{38C01537-A64C-4FC1-8FF2-E9F05B5994E4}" type="presParOf" srcId="{725C35C3-4F29-4721-94A3-736B4D7C2927}" destId="{4D804C88-EC0F-41E9-AC73-0BDFD046BFBA}" srcOrd="2" destOrd="0" presId="urn:microsoft.com/office/officeart/2005/8/layout/orgChart1"/>
    <dgm:cxn modelId="{2469396C-89F0-4925-A13D-318B784C3009}" type="presParOf" srcId="{7E6435AE-061C-4308-AD80-7F127B6D2FE4}" destId="{36AC9C23-1D67-4AFA-8CA4-0A71CDF23BFA}" srcOrd="2" destOrd="0" presId="urn:microsoft.com/office/officeart/2005/8/layout/orgChart1"/>
    <dgm:cxn modelId="{8B2343D2-B98D-471C-B7DB-00AE4F422A2E}" type="presParOf" srcId="{7E6435AE-061C-4308-AD80-7F127B6D2FE4}" destId="{6C1BB19B-1432-4507-95DB-7BBEF6E1E607}" srcOrd="3" destOrd="0" presId="urn:microsoft.com/office/officeart/2005/8/layout/orgChart1"/>
    <dgm:cxn modelId="{52C6287F-7D9E-4444-97D7-C6E5AEAE866A}" type="presParOf" srcId="{6C1BB19B-1432-4507-95DB-7BBEF6E1E607}" destId="{DE44BC35-7C0B-45DC-82AF-91192650B296}" srcOrd="0" destOrd="0" presId="urn:microsoft.com/office/officeart/2005/8/layout/orgChart1"/>
    <dgm:cxn modelId="{C7951061-E728-44F8-BF51-05F2F05119E9}" type="presParOf" srcId="{DE44BC35-7C0B-45DC-82AF-91192650B296}" destId="{6DA65C8F-60C0-4983-A358-9A6BC30E6BFF}" srcOrd="0" destOrd="0" presId="urn:microsoft.com/office/officeart/2005/8/layout/orgChart1"/>
    <dgm:cxn modelId="{615651EE-4251-435D-8B86-77920FD91776}" type="presParOf" srcId="{DE44BC35-7C0B-45DC-82AF-91192650B296}" destId="{B2AB2A34-0B72-494D-B5D9-53A9222414BF}" srcOrd="1" destOrd="0" presId="urn:microsoft.com/office/officeart/2005/8/layout/orgChart1"/>
    <dgm:cxn modelId="{F76C4C1A-4F53-40DE-98FC-A2B6FC524E51}" type="presParOf" srcId="{6C1BB19B-1432-4507-95DB-7BBEF6E1E607}" destId="{DEC21A0C-4ACF-42ED-B6C3-0A647A4D3FCB}" srcOrd="1" destOrd="0" presId="urn:microsoft.com/office/officeart/2005/8/layout/orgChart1"/>
    <dgm:cxn modelId="{D73FBEE0-ABBE-4327-84D3-891030E0F9F6}" type="presParOf" srcId="{DEC21A0C-4ACF-42ED-B6C3-0A647A4D3FCB}" destId="{1B3BCEC2-A7AE-4AC7-873E-532ADD25BB6A}" srcOrd="0" destOrd="0" presId="urn:microsoft.com/office/officeart/2005/8/layout/orgChart1"/>
    <dgm:cxn modelId="{227A5FB9-75A6-43F0-9B6F-BA57D2265654}" type="presParOf" srcId="{DEC21A0C-4ACF-42ED-B6C3-0A647A4D3FCB}" destId="{8164CE07-B840-4A1E-9FCF-7DDF521EEF52}" srcOrd="1" destOrd="0" presId="urn:microsoft.com/office/officeart/2005/8/layout/orgChart1"/>
    <dgm:cxn modelId="{30E16E9A-80B8-4B2A-9BEF-270D2C482364}" type="presParOf" srcId="{8164CE07-B840-4A1E-9FCF-7DDF521EEF52}" destId="{4CA576E0-68C1-4D99-A0C8-2C203F481883}" srcOrd="0" destOrd="0" presId="urn:microsoft.com/office/officeart/2005/8/layout/orgChart1"/>
    <dgm:cxn modelId="{4AAF7774-DF7E-4F06-8963-ECF033FFA515}" type="presParOf" srcId="{4CA576E0-68C1-4D99-A0C8-2C203F481883}" destId="{703DDD90-FECA-4A16-8E5C-28F837843FDF}" srcOrd="0" destOrd="0" presId="urn:microsoft.com/office/officeart/2005/8/layout/orgChart1"/>
    <dgm:cxn modelId="{11DF81E4-EC3C-46CC-9CDC-1D229AE6DFDD}" type="presParOf" srcId="{4CA576E0-68C1-4D99-A0C8-2C203F481883}" destId="{71C72315-7CFB-40BA-A975-528684A58D5F}" srcOrd="1" destOrd="0" presId="urn:microsoft.com/office/officeart/2005/8/layout/orgChart1"/>
    <dgm:cxn modelId="{E71597A6-376D-4817-BA6A-D5E2FC3CC1EC}" type="presParOf" srcId="{8164CE07-B840-4A1E-9FCF-7DDF521EEF52}" destId="{D0036DD5-A6B2-4BA2-8E67-0DAAD8E32633}" srcOrd="1" destOrd="0" presId="urn:microsoft.com/office/officeart/2005/8/layout/orgChart1"/>
    <dgm:cxn modelId="{F4FF5F36-95E1-44F8-A0B6-28E7CFD4DDC1}" type="presParOf" srcId="{8164CE07-B840-4A1E-9FCF-7DDF521EEF52}" destId="{4DB46BD9-4A7B-4C6E-9DC8-7BAA6DEE912C}" srcOrd="2" destOrd="0" presId="urn:microsoft.com/office/officeart/2005/8/layout/orgChart1"/>
    <dgm:cxn modelId="{33BF09F6-56C8-400F-9DA0-A5CC9D8EDB91}" type="presParOf" srcId="{6C1BB19B-1432-4507-95DB-7BBEF6E1E607}" destId="{320ACC6D-03E4-4E5E-AD65-B6386B42FB23}" srcOrd="2" destOrd="0" presId="urn:microsoft.com/office/officeart/2005/8/layout/orgChart1"/>
    <dgm:cxn modelId="{8B4D8E39-C7E4-4CF9-9B1C-E292D31A8113}" type="presParOf" srcId="{7E6435AE-061C-4308-AD80-7F127B6D2FE4}" destId="{4DD6B956-A02E-4582-BA9C-C99944A784E2}" srcOrd="4" destOrd="0" presId="urn:microsoft.com/office/officeart/2005/8/layout/orgChart1"/>
    <dgm:cxn modelId="{B8819576-2EB8-4F60-A133-A8D9672E082A}" type="presParOf" srcId="{7E6435AE-061C-4308-AD80-7F127B6D2FE4}" destId="{8AB181F9-1B3E-41D5-B89E-AFDA508EABD3}" srcOrd="5" destOrd="0" presId="urn:microsoft.com/office/officeart/2005/8/layout/orgChart1"/>
    <dgm:cxn modelId="{4D69A522-782C-43C5-9A7A-A4598070336A}" type="presParOf" srcId="{8AB181F9-1B3E-41D5-B89E-AFDA508EABD3}" destId="{0611AA9D-BD30-44C2-888E-04B374577091}" srcOrd="0" destOrd="0" presId="urn:microsoft.com/office/officeart/2005/8/layout/orgChart1"/>
    <dgm:cxn modelId="{68B7EC09-E9B1-4FB7-A123-984D1FCDC218}" type="presParOf" srcId="{0611AA9D-BD30-44C2-888E-04B374577091}" destId="{D214EC36-FECD-42A4-AD7B-D74EA410734A}" srcOrd="0" destOrd="0" presId="urn:microsoft.com/office/officeart/2005/8/layout/orgChart1"/>
    <dgm:cxn modelId="{82CB74F0-52DC-48A2-8CE6-15FF9A3F8E3B}" type="presParOf" srcId="{0611AA9D-BD30-44C2-888E-04B374577091}" destId="{7E8A9552-6551-415E-9C57-BF6FB8CA891D}" srcOrd="1" destOrd="0" presId="urn:microsoft.com/office/officeart/2005/8/layout/orgChart1"/>
    <dgm:cxn modelId="{EA5FB3E8-0DF1-42D2-AAC2-32F7C3C40863}" type="presParOf" srcId="{8AB181F9-1B3E-41D5-B89E-AFDA508EABD3}" destId="{D10E367E-1F72-4E1F-91EC-7F51E1C938D3}" srcOrd="1" destOrd="0" presId="urn:microsoft.com/office/officeart/2005/8/layout/orgChart1"/>
    <dgm:cxn modelId="{25714D26-491E-418C-80D5-F183283A6235}" type="presParOf" srcId="{8AB181F9-1B3E-41D5-B89E-AFDA508EABD3}" destId="{14B442DE-2BBB-4F30-86B1-CBE5F64DC19A}" srcOrd="2" destOrd="0" presId="urn:microsoft.com/office/officeart/2005/8/layout/orgChart1"/>
    <dgm:cxn modelId="{67DC551B-A51C-4916-80EA-6BF21E9EA8E7}" type="presParOf" srcId="{704B2624-8AFD-4C1B-A36B-0CFF76219585}" destId="{67684110-6E1E-4920-BBC8-7352B1DA7D7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E91A63-6189-4339-85AF-5A8D16F43D38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</dgm:pt>
    <dgm:pt modelId="{EB3CC324-B748-429C-A20E-9B3F6137970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IO Signal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Modes in port</a:t>
          </a:r>
        </a:p>
      </dgm:t>
    </dgm:pt>
    <dgm:pt modelId="{BD088232-77D8-42BC-9EFB-7DE67D89E9CF}" type="parTrans" cxnId="{1F04D5FD-65FB-4509-8A6D-2C0F0CAFC50C}">
      <dgm:prSet/>
      <dgm:spPr/>
      <dgm:t>
        <a:bodyPr/>
        <a:lstStyle/>
        <a:p>
          <a:endParaRPr lang="en-US"/>
        </a:p>
      </dgm:t>
    </dgm:pt>
    <dgm:pt modelId="{82EAB070-1C44-4D6C-9477-DD79970A66C2}" type="sibTrans" cxnId="{1F04D5FD-65FB-4509-8A6D-2C0F0CAFC50C}">
      <dgm:prSet/>
      <dgm:spPr/>
      <dgm:t>
        <a:bodyPr/>
        <a:lstStyle/>
        <a:p>
          <a:endParaRPr lang="en-US"/>
        </a:p>
      </dgm:t>
    </dgm:pt>
    <dgm:pt modelId="{6C7CD58D-4194-4FFC-9D3A-3B82609D732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Mode: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in</a:t>
          </a:r>
        </a:p>
      </dgm:t>
    </dgm:pt>
    <dgm:pt modelId="{CB0067BE-6848-4412-B97F-571125DBED68}" type="parTrans" cxnId="{22C2004A-D41B-4EBA-BE43-9DA6AA60454F}">
      <dgm:prSet/>
      <dgm:spPr/>
      <dgm:t>
        <a:bodyPr/>
        <a:lstStyle/>
        <a:p>
          <a:endParaRPr lang="en-US"/>
        </a:p>
      </dgm:t>
    </dgm:pt>
    <dgm:pt modelId="{26E35C33-F054-49CF-9029-8FC120AD5DE7}" type="sibTrans" cxnId="{22C2004A-D41B-4EBA-BE43-9DA6AA60454F}">
      <dgm:prSet/>
      <dgm:spPr/>
      <dgm:t>
        <a:bodyPr/>
        <a:lstStyle/>
        <a:p>
          <a:endParaRPr lang="en-US"/>
        </a:p>
      </dgm:t>
    </dgm:pt>
    <dgm:pt modelId="{2C7F6DEA-EB73-4FF6-B962-D5F0E69E383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Mode: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out</a:t>
          </a:r>
        </a:p>
      </dgm:t>
    </dgm:pt>
    <dgm:pt modelId="{15D51F21-8F86-4AAC-8AFD-C51C24A58F27}" type="parTrans" cxnId="{905AA96D-5874-4BAB-ADAA-98F32D8D813A}">
      <dgm:prSet/>
      <dgm:spPr/>
      <dgm:t>
        <a:bodyPr/>
        <a:lstStyle/>
        <a:p>
          <a:endParaRPr lang="en-US"/>
        </a:p>
      </dgm:t>
    </dgm:pt>
    <dgm:pt modelId="{44DEA235-0AD1-4F45-8969-DBA00085E2EE}" type="sibTrans" cxnId="{905AA96D-5874-4BAB-ADAA-98F32D8D813A}">
      <dgm:prSet/>
      <dgm:spPr/>
      <dgm:t>
        <a:bodyPr/>
        <a:lstStyle/>
        <a:p>
          <a:endParaRPr lang="en-US"/>
        </a:p>
      </dgm:t>
    </dgm:pt>
    <dgm:pt modelId="{7A3A766D-BE31-45B9-ACBD-C9737217B1B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Mode: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dirty="0" err="1" smtClean="0">
              <a:ln/>
              <a:effectLst/>
              <a:latin typeface="Arial" pitchFamily="34" charset="0"/>
              <a:ea typeface="新細明體" pitchFamily="18" charset="-120"/>
            </a:rPr>
            <a:t>inout</a:t>
          </a:r>
          <a:endParaRPr kumimoji="1" lang="en-US" b="0" i="0" u="none" strike="noStrike" cap="none" normalizeH="0" baseline="0" dirty="0" smtClean="0">
            <a:ln/>
            <a:effectLst/>
            <a:latin typeface="Arial" pitchFamily="34" charset="0"/>
            <a:ea typeface="新細明體" pitchFamily="18" charset="-120"/>
          </a:endParaRPr>
        </a:p>
      </dgm:t>
    </dgm:pt>
    <dgm:pt modelId="{53724366-B1C1-4581-83E2-079EA619204A}" type="parTrans" cxnId="{F996F6D3-F46B-4CDD-8631-8AE652A33B51}">
      <dgm:prSet/>
      <dgm:spPr/>
      <dgm:t>
        <a:bodyPr/>
        <a:lstStyle/>
        <a:p>
          <a:endParaRPr lang="en-US"/>
        </a:p>
      </dgm:t>
    </dgm:pt>
    <dgm:pt modelId="{91EFA932-B78C-4916-B141-BE699340449C}" type="sibTrans" cxnId="{F996F6D3-F46B-4CDD-8631-8AE652A33B51}">
      <dgm:prSet/>
      <dgm:spPr/>
      <dgm:t>
        <a:bodyPr/>
        <a:lstStyle/>
        <a:p>
          <a:endParaRPr lang="en-US"/>
        </a:p>
      </dgm:t>
    </dgm:pt>
    <dgm:pt modelId="{4EF921AF-3294-4BB6-9F82-837ABB7F632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/>
              <a:effectLst/>
              <a:latin typeface="Tahoma" pitchFamily="34" charset="0"/>
              <a:ea typeface="新細明體" pitchFamily="18" charset="-120"/>
            </a:rPr>
            <a:t>Mode: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/>
              <a:effectLst/>
              <a:latin typeface="Tahoma" pitchFamily="34" charset="0"/>
              <a:ea typeface="新細明體" pitchFamily="18" charset="-120"/>
            </a:rPr>
            <a:t>buffer</a:t>
          </a:r>
        </a:p>
      </dgm:t>
    </dgm:pt>
    <dgm:pt modelId="{69D2FE49-A954-4AD8-A8CF-E01F1D363C86}" type="parTrans" cxnId="{C7355A7E-B77B-4DEF-849F-4F7380BF7474}">
      <dgm:prSet/>
      <dgm:spPr/>
      <dgm:t>
        <a:bodyPr/>
        <a:lstStyle/>
        <a:p>
          <a:endParaRPr lang="en-US"/>
        </a:p>
      </dgm:t>
    </dgm:pt>
    <dgm:pt modelId="{FA2503F6-3B05-43C1-904E-6055F77CE89B}" type="sibTrans" cxnId="{C7355A7E-B77B-4DEF-849F-4F7380BF7474}">
      <dgm:prSet/>
      <dgm:spPr/>
      <dgm:t>
        <a:bodyPr/>
        <a:lstStyle/>
        <a:p>
          <a:endParaRPr lang="en-US"/>
        </a:p>
      </dgm:t>
    </dgm:pt>
    <dgm:pt modelId="{9C87530F-AAAB-41DB-B430-E60D7F876406}" type="pres">
      <dgm:prSet presAssocID="{ECE91A63-6189-4339-85AF-5A8D16F43D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CF2C43A-DC9D-4973-A928-D7B9B9F7BF5D}" type="pres">
      <dgm:prSet presAssocID="{EB3CC324-B748-429C-A20E-9B3F6137970E}" presName="hierRoot1" presStyleCnt="0">
        <dgm:presLayoutVars>
          <dgm:hierBranch/>
        </dgm:presLayoutVars>
      </dgm:prSet>
      <dgm:spPr/>
    </dgm:pt>
    <dgm:pt modelId="{DAC63886-28C8-45A9-9407-62D604B7DF6E}" type="pres">
      <dgm:prSet presAssocID="{EB3CC324-B748-429C-A20E-9B3F6137970E}" presName="rootComposite1" presStyleCnt="0"/>
      <dgm:spPr/>
    </dgm:pt>
    <dgm:pt modelId="{39ED6A5E-93DD-4D4F-9309-1F47382EE14E}" type="pres">
      <dgm:prSet presAssocID="{EB3CC324-B748-429C-A20E-9B3F6137970E}" presName="rootText1" presStyleLbl="node0" presStyleIdx="0" presStyleCnt="1" custLinFactNeighborX="4703" custLinFactNeighborY="-48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42265A-BDC0-4B6A-8E97-25BE982497B2}" type="pres">
      <dgm:prSet presAssocID="{EB3CC324-B748-429C-A20E-9B3F6137970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0FC7C085-C3C0-481B-A368-A3D90E56689F}" type="pres">
      <dgm:prSet presAssocID="{EB3CC324-B748-429C-A20E-9B3F6137970E}" presName="hierChild2" presStyleCnt="0"/>
      <dgm:spPr/>
    </dgm:pt>
    <dgm:pt modelId="{63894F6E-33A1-42C5-ABF2-00C8A254BBC6}" type="pres">
      <dgm:prSet presAssocID="{CB0067BE-6848-4412-B97F-571125DBED68}" presName="Name35" presStyleLbl="parChTrans1D2" presStyleIdx="0" presStyleCnt="4"/>
      <dgm:spPr/>
      <dgm:t>
        <a:bodyPr/>
        <a:lstStyle/>
        <a:p>
          <a:endParaRPr lang="en-US"/>
        </a:p>
      </dgm:t>
    </dgm:pt>
    <dgm:pt modelId="{DAE2DA81-258B-4A89-9C3C-01E3D8170B20}" type="pres">
      <dgm:prSet presAssocID="{6C7CD58D-4194-4FFC-9D3A-3B82609D7327}" presName="hierRoot2" presStyleCnt="0">
        <dgm:presLayoutVars>
          <dgm:hierBranch/>
        </dgm:presLayoutVars>
      </dgm:prSet>
      <dgm:spPr/>
    </dgm:pt>
    <dgm:pt modelId="{1B852564-5363-4F75-9ED6-CC30500D445A}" type="pres">
      <dgm:prSet presAssocID="{6C7CD58D-4194-4FFC-9D3A-3B82609D7327}" presName="rootComposite" presStyleCnt="0"/>
      <dgm:spPr/>
    </dgm:pt>
    <dgm:pt modelId="{8E4866C0-85AE-47B1-933C-D7E4B48A79DD}" type="pres">
      <dgm:prSet presAssocID="{6C7CD58D-4194-4FFC-9D3A-3B82609D7327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272C78-22D6-4B15-AAE3-C20D7703C656}" type="pres">
      <dgm:prSet presAssocID="{6C7CD58D-4194-4FFC-9D3A-3B82609D7327}" presName="rootConnector" presStyleLbl="node2" presStyleIdx="0" presStyleCnt="4"/>
      <dgm:spPr/>
      <dgm:t>
        <a:bodyPr/>
        <a:lstStyle/>
        <a:p>
          <a:endParaRPr lang="en-US"/>
        </a:p>
      </dgm:t>
    </dgm:pt>
    <dgm:pt modelId="{283A0ECF-04EB-4DB4-8FE9-CE7FDF672846}" type="pres">
      <dgm:prSet presAssocID="{6C7CD58D-4194-4FFC-9D3A-3B82609D7327}" presName="hierChild4" presStyleCnt="0"/>
      <dgm:spPr/>
    </dgm:pt>
    <dgm:pt modelId="{0A2D4C6A-A82C-42D1-AC7B-2BAA9BD83170}" type="pres">
      <dgm:prSet presAssocID="{6C7CD58D-4194-4FFC-9D3A-3B82609D7327}" presName="hierChild5" presStyleCnt="0"/>
      <dgm:spPr/>
    </dgm:pt>
    <dgm:pt modelId="{772A9459-A4A7-4460-861D-59A0CB933222}" type="pres">
      <dgm:prSet presAssocID="{15D51F21-8F86-4AAC-8AFD-C51C24A58F27}" presName="Name35" presStyleLbl="parChTrans1D2" presStyleIdx="1" presStyleCnt="4"/>
      <dgm:spPr/>
      <dgm:t>
        <a:bodyPr/>
        <a:lstStyle/>
        <a:p>
          <a:endParaRPr lang="en-US"/>
        </a:p>
      </dgm:t>
    </dgm:pt>
    <dgm:pt modelId="{1FD5585B-4869-4D8B-975B-57D505D48F01}" type="pres">
      <dgm:prSet presAssocID="{2C7F6DEA-EB73-4FF6-B962-D5F0E69E383C}" presName="hierRoot2" presStyleCnt="0">
        <dgm:presLayoutVars>
          <dgm:hierBranch/>
        </dgm:presLayoutVars>
      </dgm:prSet>
      <dgm:spPr/>
    </dgm:pt>
    <dgm:pt modelId="{AA543D93-0970-4984-B458-344B1B9DB5AF}" type="pres">
      <dgm:prSet presAssocID="{2C7F6DEA-EB73-4FF6-B962-D5F0E69E383C}" presName="rootComposite" presStyleCnt="0"/>
      <dgm:spPr/>
    </dgm:pt>
    <dgm:pt modelId="{D098BF06-0936-40ED-AA46-EAFCA76FBD20}" type="pres">
      <dgm:prSet presAssocID="{2C7F6DEA-EB73-4FF6-B962-D5F0E69E383C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A33D93-BCE0-428F-92C2-E345EC4AFF34}" type="pres">
      <dgm:prSet presAssocID="{2C7F6DEA-EB73-4FF6-B962-D5F0E69E383C}" presName="rootConnector" presStyleLbl="node2" presStyleIdx="1" presStyleCnt="4"/>
      <dgm:spPr/>
      <dgm:t>
        <a:bodyPr/>
        <a:lstStyle/>
        <a:p>
          <a:endParaRPr lang="en-US"/>
        </a:p>
      </dgm:t>
    </dgm:pt>
    <dgm:pt modelId="{35735174-5A7A-418A-A18A-79E12CFE072B}" type="pres">
      <dgm:prSet presAssocID="{2C7F6DEA-EB73-4FF6-B962-D5F0E69E383C}" presName="hierChild4" presStyleCnt="0"/>
      <dgm:spPr/>
    </dgm:pt>
    <dgm:pt modelId="{ECFB4C00-07AC-40F2-9C4F-59703A9A5588}" type="pres">
      <dgm:prSet presAssocID="{2C7F6DEA-EB73-4FF6-B962-D5F0E69E383C}" presName="hierChild5" presStyleCnt="0"/>
      <dgm:spPr/>
    </dgm:pt>
    <dgm:pt modelId="{D8D17A5E-7C98-4573-B588-74E00A24AEBF}" type="pres">
      <dgm:prSet presAssocID="{53724366-B1C1-4581-83E2-079EA619204A}" presName="Name35" presStyleLbl="parChTrans1D2" presStyleIdx="2" presStyleCnt="4"/>
      <dgm:spPr/>
      <dgm:t>
        <a:bodyPr/>
        <a:lstStyle/>
        <a:p>
          <a:endParaRPr lang="en-US"/>
        </a:p>
      </dgm:t>
    </dgm:pt>
    <dgm:pt modelId="{5D69D035-D016-4E88-BC59-A9E3AD2EBC27}" type="pres">
      <dgm:prSet presAssocID="{7A3A766D-BE31-45B9-ACBD-C9737217B1BB}" presName="hierRoot2" presStyleCnt="0">
        <dgm:presLayoutVars>
          <dgm:hierBranch/>
        </dgm:presLayoutVars>
      </dgm:prSet>
      <dgm:spPr/>
    </dgm:pt>
    <dgm:pt modelId="{56A0AA39-FBF2-404A-9625-A544CA371E7D}" type="pres">
      <dgm:prSet presAssocID="{7A3A766D-BE31-45B9-ACBD-C9737217B1BB}" presName="rootComposite" presStyleCnt="0"/>
      <dgm:spPr/>
    </dgm:pt>
    <dgm:pt modelId="{521D990F-A8BA-4C28-BAF1-480D6F258C98}" type="pres">
      <dgm:prSet presAssocID="{7A3A766D-BE31-45B9-ACBD-C9737217B1BB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2D7518-6BE6-4799-88B8-3A2FA56C86CA}" type="pres">
      <dgm:prSet presAssocID="{7A3A766D-BE31-45B9-ACBD-C9737217B1BB}" presName="rootConnector" presStyleLbl="node2" presStyleIdx="2" presStyleCnt="4"/>
      <dgm:spPr/>
      <dgm:t>
        <a:bodyPr/>
        <a:lstStyle/>
        <a:p>
          <a:endParaRPr lang="en-US"/>
        </a:p>
      </dgm:t>
    </dgm:pt>
    <dgm:pt modelId="{C018D13D-0474-4CDB-8E78-1B883B96A34F}" type="pres">
      <dgm:prSet presAssocID="{7A3A766D-BE31-45B9-ACBD-C9737217B1BB}" presName="hierChild4" presStyleCnt="0"/>
      <dgm:spPr/>
    </dgm:pt>
    <dgm:pt modelId="{77C148F7-0874-4F52-ACEA-61A60EB01F95}" type="pres">
      <dgm:prSet presAssocID="{7A3A766D-BE31-45B9-ACBD-C9737217B1BB}" presName="hierChild5" presStyleCnt="0"/>
      <dgm:spPr/>
    </dgm:pt>
    <dgm:pt modelId="{2156F12A-4A4B-4C7D-9D47-E7D54A41506B}" type="pres">
      <dgm:prSet presAssocID="{69D2FE49-A954-4AD8-A8CF-E01F1D363C86}" presName="Name35" presStyleLbl="parChTrans1D2" presStyleIdx="3" presStyleCnt="4"/>
      <dgm:spPr/>
      <dgm:t>
        <a:bodyPr/>
        <a:lstStyle/>
        <a:p>
          <a:endParaRPr lang="en-US"/>
        </a:p>
      </dgm:t>
    </dgm:pt>
    <dgm:pt modelId="{9C14109D-3979-4108-A7F2-C27626B9FCB3}" type="pres">
      <dgm:prSet presAssocID="{4EF921AF-3294-4BB6-9F82-837ABB7F6325}" presName="hierRoot2" presStyleCnt="0">
        <dgm:presLayoutVars>
          <dgm:hierBranch/>
        </dgm:presLayoutVars>
      </dgm:prSet>
      <dgm:spPr/>
    </dgm:pt>
    <dgm:pt modelId="{7304B6F3-08F9-45D2-BABE-BDF9637A4DDC}" type="pres">
      <dgm:prSet presAssocID="{4EF921AF-3294-4BB6-9F82-837ABB7F6325}" presName="rootComposite" presStyleCnt="0"/>
      <dgm:spPr/>
    </dgm:pt>
    <dgm:pt modelId="{BDA8224A-73D1-4F3C-89D3-D2A4EF700669}" type="pres">
      <dgm:prSet presAssocID="{4EF921AF-3294-4BB6-9F82-837ABB7F6325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94C182B-56A6-438D-BF06-352C40B3785F}" type="pres">
      <dgm:prSet presAssocID="{4EF921AF-3294-4BB6-9F82-837ABB7F6325}" presName="rootConnector" presStyleLbl="node2" presStyleIdx="3" presStyleCnt="4"/>
      <dgm:spPr/>
      <dgm:t>
        <a:bodyPr/>
        <a:lstStyle/>
        <a:p>
          <a:endParaRPr lang="en-US"/>
        </a:p>
      </dgm:t>
    </dgm:pt>
    <dgm:pt modelId="{E0FC60DA-7E31-4EFB-8EA3-8DB08D86AA16}" type="pres">
      <dgm:prSet presAssocID="{4EF921AF-3294-4BB6-9F82-837ABB7F6325}" presName="hierChild4" presStyleCnt="0"/>
      <dgm:spPr/>
    </dgm:pt>
    <dgm:pt modelId="{C1114399-4541-42AB-AD44-B0E4CB9DF230}" type="pres">
      <dgm:prSet presAssocID="{4EF921AF-3294-4BB6-9F82-837ABB7F6325}" presName="hierChild5" presStyleCnt="0"/>
      <dgm:spPr/>
    </dgm:pt>
    <dgm:pt modelId="{FB226EAB-E70C-44E7-A8CD-331E99C95E7D}" type="pres">
      <dgm:prSet presAssocID="{EB3CC324-B748-429C-A20E-9B3F6137970E}" presName="hierChild3" presStyleCnt="0"/>
      <dgm:spPr/>
    </dgm:pt>
  </dgm:ptLst>
  <dgm:cxnLst>
    <dgm:cxn modelId="{22C2004A-D41B-4EBA-BE43-9DA6AA60454F}" srcId="{EB3CC324-B748-429C-A20E-9B3F6137970E}" destId="{6C7CD58D-4194-4FFC-9D3A-3B82609D7327}" srcOrd="0" destOrd="0" parTransId="{CB0067BE-6848-4412-B97F-571125DBED68}" sibTransId="{26E35C33-F054-49CF-9029-8FC120AD5DE7}"/>
    <dgm:cxn modelId="{3A5B9527-7BAA-4528-B4C6-843D3088387E}" type="presOf" srcId="{6C7CD58D-4194-4FFC-9D3A-3B82609D7327}" destId="{8E4866C0-85AE-47B1-933C-D7E4B48A79DD}" srcOrd="0" destOrd="0" presId="urn:microsoft.com/office/officeart/2005/8/layout/orgChart1"/>
    <dgm:cxn modelId="{998E19CE-1BB6-4492-851D-D8B0CB871349}" type="presOf" srcId="{4EF921AF-3294-4BB6-9F82-837ABB7F6325}" destId="{594C182B-56A6-438D-BF06-352C40B3785F}" srcOrd="1" destOrd="0" presId="urn:microsoft.com/office/officeart/2005/8/layout/orgChart1"/>
    <dgm:cxn modelId="{1F04D5FD-65FB-4509-8A6D-2C0F0CAFC50C}" srcId="{ECE91A63-6189-4339-85AF-5A8D16F43D38}" destId="{EB3CC324-B748-429C-A20E-9B3F6137970E}" srcOrd="0" destOrd="0" parTransId="{BD088232-77D8-42BC-9EFB-7DE67D89E9CF}" sibTransId="{82EAB070-1C44-4D6C-9477-DD79970A66C2}"/>
    <dgm:cxn modelId="{C7355A7E-B77B-4DEF-849F-4F7380BF7474}" srcId="{EB3CC324-B748-429C-A20E-9B3F6137970E}" destId="{4EF921AF-3294-4BB6-9F82-837ABB7F6325}" srcOrd="3" destOrd="0" parTransId="{69D2FE49-A954-4AD8-A8CF-E01F1D363C86}" sibTransId="{FA2503F6-3B05-43C1-904E-6055F77CE89B}"/>
    <dgm:cxn modelId="{EB58BCB5-F080-408B-9C84-636100C96B64}" type="presOf" srcId="{7A3A766D-BE31-45B9-ACBD-C9737217B1BB}" destId="{4A2D7518-6BE6-4799-88B8-3A2FA56C86CA}" srcOrd="1" destOrd="0" presId="urn:microsoft.com/office/officeart/2005/8/layout/orgChart1"/>
    <dgm:cxn modelId="{AAAABAAE-29BC-4E52-811A-6046E201E5ED}" type="presOf" srcId="{7A3A766D-BE31-45B9-ACBD-C9737217B1BB}" destId="{521D990F-A8BA-4C28-BAF1-480D6F258C98}" srcOrd="0" destOrd="0" presId="urn:microsoft.com/office/officeart/2005/8/layout/orgChart1"/>
    <dgm:cxn modelId="{5D61226C-2A39-4C79-A239-EDB5B82797B5}" type="presOf" srcId="{6C7CD58D-4194-4FFC-9D3A-3B82609D7327}" destId="{68272C78-22D6-4B15-AAE3-C20D7703C656}" srcOrd="1" destOrd="0" presId="urn:microsoft.com/office/officeart/2005/8/layout/orgChart1"/>
    <dgm:cxn modelId="{03602FA2-4EB5-466D-B1A4-C228A4CD954A}" type="presOf" srcId="{69D2FE49-A954-4AD8-A8CF-E01F1D363C86}" destId="{2156F12A-4A4B-4C7D-9D47-E7D54A41506B}" srcOrd="0" destOrd="0" presId="urn:microsoft.com/office/officeart/2005/8/layout/orgChart1"/>
    <dgm:cxn modelId="{E5646582-7DCE-4667-9192-924E5494E977}" type="presOf" srcId="{15D51F21-8F86-4AAC-8AFD-C51C24A58F27}" destId="{772A9459-A4A7-4460-861D-59A0CB933222}" srcOrd="0" destOrd="0" presId="urn:microsoft.com/office/officeart/2005/8/layout/orgChart1"/>
    <dgm:cxn modelId="{905AA96D-5874-4BAB-ADAA-98F32D8D813A}" srcId="{EB3CC324-B748-429C-A20E-9B3F6137970E}" destId="{2C7F6DEA-EB73-4FF6-B962-D5F0E69E383C}" srcOrd="1" destOrd="0" parTransId="{15D51F21-8F86-4AAC-8AFD-C51C24A58F27}" sibTransId="{44DEA235-0AD1-4F45-8969-DBA00085E2EE}"/>
    <dgm:cxn modelId="{06B7B6B8-68FA-4ECF-A6D3-468F01E42EFD}" type="presOf" srcId="{ECE91A63-6189-4339-85AF-5A8D16F43D38}" destId="{9C87530F-AAAB-41DB-B430-E60D7F876406}" srcOrd="0" destOrd="0" presId="urn:microsoft.com/office/officeart/2005/8/layout/orgChart1"/>
    <dgm:cxn modelId="{7AF9EA72-EC70-474A-B803-E1C9C08F5700}" type="presOf" srcId="{53724366-B1C1-4581-83E2-079EA619204A}" destId="{D8D17A5E-7C98-4573-B588-74E00A24AEBF}" srcOrd="0" destOrd="0" presId="urn:microsoft.com/office/officeart/2005/8/layout/orgChart1"/>
    <dgm:cxn modelId="{8473C7EB-0034-4A5B-ADC4-EB226C357BD2}" type="presOf" srcId="{CB0067BE-6848-4412-B97F-571125DBED68}" destId="{63894F6E-33A1-42C5-ABF2-00C8A254BBC6}" srcOrd="0" destOrd="0" presId="urn:microsoft.com/office/officeart/2005/8/layout/orgChart1"/>
    <dgm:cxn modelId="{DC1F636D-BFA2-4A37-B2BB-C56B31210E49}" type="presOf" srcId="{4EF921AF-3294-4BB6-9F82-837ABB7F6325}" destId="{BDA8224A-73D1-4F3C-89D3-D2A4EF700669}" srcOrd="0" destOrd="0" presId="urn:microsoft.com/office/officeart/2005/8/layout/orgChart1"/>
    <dgm:cxn modelId="{56198E5E-6467-4272-8820-9C436EFDA717}" type="presOf" srcId="{2C7F6DEA-EB73-4FF6-B962-D5F0E69E383C}" destId="{D098BF06-0936-40ED-AA46-EAFCA76FBD20}" srcOrd="0" destOrd="0" presId="urn:microsoft.com/office/officeart/2005/8/layout/orgChart1"/>
    <dgm:cxn modelId="{F996F6D3-F46B-4CDD-8631-8AE652A33B51}" srcId="{EB3CC324-B748-429C-A20E-9B3F6137970E}" destId="{7A3A766D-BE31-45B9-ACBD-C9737217B1BB}" srcOrd="2" destOrd="0" parTransId="{53724366-B1C1-4581-83E2-079EA619204A}" sibTransId="{91EFA932-B78C-4916-B141-BE699340449C}"/>
    <dgm:cxn modelId="{EDE6822E-E77D-4FA1-8FCE-302AE1C412E6}" type="presOf" srcId="{EB3CC324-B748-429C-A20E-9B3F6137970E}" destId="{DE42265A-BDC0-4B6A-8E97-25BE982497B2}" srcOrd="1" destOrd="0" presId="urn:microsoft.com/office/officeart/2005/8/layout/orgChart1"/>
    <dgm:cxn modelId="{DBC67465-1C07-4B0A-A979-849A1627B6C8}" type="presOf" srcId="{2C7F6DEA-EB73-4FF6-B962-D5F0E69E383C}" destId="{ABA33D93-BCE0-428F-92C2-E345EC4AFF34}" srcOrd="1" destOrd="0" presId="urn:microsoft.com/office/officeart/2005/8/layout/orgChart1"/>
    <dgm:cxn modelId="{CFE9FD81-B72F-47AF-9243-0E3A7CCF0259}" type="presOf" srcId="{EB3CC324-B748-429C-A20E-9B3F6137970E}" destId="{39ED6A5E-93DD-4D4F-9309-1F47382EE14E}" srcOrd="0" destOrd="0" presId="urn:microsoft.com/office/officeart/2005/8/layout/orgChart1"/>
    <dgm:cxn modelId="{E9679ADB-2C59-471F-8FE4-25286B9D6333}" type="presParOf" srcId="{9C87530F-AAAB-41DB-B430-E60D7F876406}" destId="{2CF2C43A-DC9D-4973-A928-D7B9B9F7BF5D}" srcOrd="0" destOrd="0" presId="urn:microsoft.com/office/officeart/2005/8/layout/orgChart1"/>
    <dgm:cxn modelId="{211B6E9C-7B73-4A1A-ADC5-578021A9DB30}" type="presParOf" srcId="{2CF2C43A-DC9D-4973-A928-D7B9B9F7BF5D}" destId="{DAC63886-28C8-45A9-9407-62D604B7DF6E}" srcOrd="0" destOrd="0" presId="urn:microsoft.com/office/officeart/2005/8/layout/orgChart1"/>
    <dgm:cxn modelId="{CB86D349-1A45-47DE-B7A5-7EE084002D85}" type="presParOf" srcId="{DAC63886-28C8-45A9-9407-62D604B7DF6E}" destId="{39ED6A5E-93DD-4D4F-9309-1F47382EE14E}" srcOrd="0" destOrd="0" presId="urn:microsoft.com/office/officeart/2005/8/layout/orgChart1"/>
    <dgm:cxn modelId="{D3E4F1B9-06C3-458C-9D3B-196668DECD86}" type="presParOf" srcId="{DAC63886-28C8-45A9-9407-62D604B7DF6E}" destId="{DE42265A-BDC0-4B6A-8E97-25BE982497B2}" srcOrd="1" destOrd="0" presId="urn:microsoft.com/office/officeart/2005/8/layout/orgChart1"/>
    <dgm:cxn modelId="{C2FAF517-15A8-4823-85A4-4F415F255918}" type="presParOf" srcId="{2CF2C43A-DC9D-4973-A928-D7B9B9F7BF5D}" destId="{0FC7C085-C3C0-481B-A368-A3D90E56689F}" srcOrd="1" destOrd="0" presId="urn:microsoft.com/office/officeart/2005/8/layout/orgChart1"/>
    <dgm:cxn modelId="{DB308AFD-0777-4E5C-8581-6374540439C4}" type="presParOf" srcId="{0FC7C085-C3C0-481B-A368-A3D90E56689F}" destId="{63894F6E-33A1-42C5-ABF2-00C8A254BBC6}" srcOrd="0" destOrd="0" presId="urn:microsoft.com/office/officeart/2005/8/layout/orgChart1"/>
    <dgm:cxn modelId="{5CD401C5-76D3-4575-967E-F01E0DD334EB}" type="presParOf" srcId="{0FC7C085-C3C0-481B-A368-A3D90E56689F}" destId="{DAE2DA81-258B-4A89-9C3C-01E3D8170B20}" srcOrd="1" destOrd="0" presId="urn:microsoft.com/office/officeart/2005/8/layout/orgChart1"/>
    <dgm:cxn modelId="{1E5641B9-0FD6-4C55-B160-321BE102AB0C}" type="presParOf" srcId="{DAE2DA81-258B-4A89-9C3C-01E3D8170B20}" destId="{1B852564-5363-4F75-9ED6-CC30500D445A}" srcOrd="0" destOrd="0" presId="urn:microsoft.com/office/officeart/2005/8/layout/orgChart1"/>
    <dgm:cxn modelId="{8D8A8D6B-1B4A-4268-BD69-516F32948F64}" type="presParOf" srcId="{1B852564-5363-4F75-9ED6-CC30500D445A}" destId="{8E4866C0-85AE-47B1-933C-D7E4B48A79DD}" srcOrd="0" destOrd="0" presId="urn:microsoft.com/office/officeart/2005/8/layout/orgChart1"/>
    <dgm:cxn modelId="{A5386DD6-F6A8-498C-910B-FB383F5953F1}" type="presParOf" srcId="{1B852564-5363-4F75-9ED6-CC30500D445A}" destId="{68272C78-22D6-4B15-AAE3-C20D7703C656}" srcOrd="1" destOrd="0" presId="urn:microsoft.com/office/officeart/2005/8/layout/orgChart1"/>
    <dgm:cxn modelId="{3652C4C3-0027-43F5-972A-BF4AA43355D8}" type="presParOf" srcId="{DAE2DA81-258B-4A89-9C3C-01E3D8170B20}" destId="{283A0ECF-04EB-4DB4-8FE9-CE7FDF672846}" srcOrd="1" destOrd="0" presId="urn:microsoft.com/office/officeart/2005/8/layout/orgChart1"/>
    <dgm:cxn modelId="{3B8A4D76-B02B-4C55-A701-13EBE8D2FBAD}" type="presParOf" srcId="{DAE2DA81-258B-4A89-9C3C-01E3D8170B20}" destId="{0A2D4C6A-A82C-42D1-AC7B-2BAA9BD83170}" srcOrd="2" destOrd="0" presId="urn:microsoft.com/office/officeart/2005/8/layout/orgChart1"/>
    <dgm:cxn modelId="{D56E4B3E-A736-4FD7-887A-63A1D16069C1}" type="presParOf" srcId="{0FC7C085-C3C0-481B-A368-A3D90E56689F}" destId="{772A9459-A4A7-4460-861D-59A0CB933222}" srcOrd="2" destOrd="0" presId="urn:microsoft.com/office/officeart/2005/8/layout/orgChart1"/>
    <dgm:cxn modelId="{8BAF51EA-B0E7-455B-A553-2201EC09D1E2}" type="presParOf" srcId="{0FC7C085-C3C0-481B-A368-A3D90E56689F}" destId="{1FD5585B-4869-4D8B-975B-57D505D48F01}" srcOrd="3" destOrd="0" presId="urn:microsoft.com/office/officeart/2005/8/layout/orgChart1"/>
    <dgm:cxn modelId="{2465AED6-5E52-40CD-BA68-5F3CC3B17D1F}" type="presParOf" srcId="{1FD5585B-4869-4D8B-975B-57D505D48F01}" destId="{AA543D93-0970-4984-B458-344B1B9DB5AF}" srcOrd="0" destOrd="0" presId="urn:microsoft.com/office/officeart/2005/8/layout/orgChart1"/>
    <dgm:cxn modelId="{7B47F917-5155-4AFD-A8C1-1320CA8E9136}" type="presParOf" srcId="{AA543D93-0970-4984-B458-344B1B9DB5AF}" destId="{D098BF06-0936-40ED-AA46-EAFCA76FBD20}" srcOrd="0" destOrd="0" presId="urn:microsoft.com/office/officeart/2005/8/layout/orgChart1"/>
    <dgm:cxn modelId="{10862926-EABC-446C-B24C-51030B0C9257}" type="presParOf" srcId="{AA543D93-0970-4984-B458-344B1B9DB5AF}" destId="{ABA33D93-BCE0-428F-92C2-E345EC4AFF34}" srcOrd="1" destOrd="0" presId="urn:microsoft.com/office/officeart/2005/8/layout/orgChart1"/>
    <dgm:cxn modelId="{F6474C40-E442-41F5-B2D7-04154FDD5927}" type="presParOf" srcId="{1FD5585B-4869-4D8B-975B-57D505D48F01}" destId="{35735174-5A7A-418A-A18A-79E12CFE072B}" srcOrd="1" destOrd="0" presId="urn:microsoft.com/office/officeart/2005/8/layout/orgChart1"/>
    <dgm:cxn modelId="{030B8666-57D8-46D7-B046-111CB73CA370}" type="presParOf" srcId="{1FD5585B-4869-4D8B-975B-57D505D48F01}" destId="{ECFB4C00-07AC-40F2-9C4F-59703A9A5588}" srcOrd="2" destOrd="0" presId="urn:microsoft.com/office/officeart/2005/8/layout/orgChart1"/>
    <dgm:cxn modelId="{E215F370-14E9-4C52-904B-382B0489B579}" type="presParOf" srcId="{0FC7C085-C3C0-481B-A368-A3D90E56689F}" destId="{D8D17A5E-7C98-4573-B588-74E00A24AEBF}" srcOrd="4" destOrd="0" presId="urn:microsoft.com/office/officeart/2005/8/layout/orgChart1"/>
    <dgm:cxn modelId="{3F28E5AF-5D0B-4908-B71F-C27373DC28DA}" type="presParOf" srcId="{0FC7C085-C3C0-481B-A368-A3D90E56689F}" destId="{5D69D035-D016-4E88-BC59-A9E3AD2EBC27}" srcOrd="5" destOrd="0" presId="urn:microsoft.com/office/officeart/2005/8/layout/orgChart1"/>
    <dgm:cxn modelId="{622EE0EC-6E81-4250-9189-E46C59BE3A46}" type="presParOf" srcId="{5D69D035-D016-4E88-BC59-A9E3AD2EBC27}" destId="{56A0AA39-FBF2-404A-9625-A544CA371E7D}" srcOrd="0" destOrd="0" presId="urn:microsoft.com/office/officeart/2005/8/layout/orgChart1"/>
    <dgm:cxn modelId="{337E97D4-B06A-48C4-8686-5EF624FB6BAC}" type="presParOf" srcId="{56A0AA39-FBF2-404A-9625-A544CA371E7D}" destId="{521D990F-A8BA-4C28-BAF1-480D6F258C98}" srcOrd="0" destOrd="0" presId="urn:microsoft.com/office/officeart/2005/8/layout/orgChart1"/>
    <dgm:cxn modelId="{8F50A064-9888-4940-BBB8-B9E189C9F529}" type="presParOf" srcId="{56A0AA39-FBF2-404A-9625-A544CA371E7D}" destId="{4A2D7518-6BE6-4799-88B8-3A2FA56C86CA}" srcOrd="1" destOrd="0" presId="urn:microsoft.com/office/officeart/2005/8/layout/orgChart1"/>
    <dgm:cxn modelId="{BBF22345-DD38-4289-AF8E-B33BBF3CEB75}" type="presParOf" srcId="{5D69D035-D016-4E88-BC59-A9E3AD2EBC27}" destId="{C018D13D-0474-4CDB-8E78-1B883B96A34F}" srcOrd="1" destOrd="0" presId="urn:microsoft.com/office/officeart/2005/8/layout/orgChart1"/>
    <dgm:cxn modelId="{3D75FEA3-C261-42E0-8619-258CD12EC863}" type="presParOf" srcId="{5D69D035-D016-4E88-BC59-A9E3AD2EBC27}" destId="{77C148F7-0874-4F52-ACEA-61A60EB01F95}" srcOrd="2" destOrd="0" presId="urn:microsoft.com/office/officeart/2005/8/layout/orgChart1"/>
    <dgm:cxn modelId="{34075944-4BC2-44D7-959D-949CD4DF2111}" type="presParOf" srcId="{0FC7C085-C3C0-481B-A368-A3D90E56689F}" destId="{2156F12A-4A4B-4C7D-9D47-E7D54A41506B}" srcOrd="6" destOrd="0" presId="urn:microsoft.com/office/officeart/2005/8/layout/orgChart1"/>
    <dgm:cxn modelId="{6120C71A-13A5-4914-8788-4F26B90C2FF5}" type="presParOf" srcId="{0FC7C085-C3C0-481B-A368-A3D90E56689F}" destId="{9C14109D-3979-4108-A7F2-C27626B9FCB3}" srcOrd="7" destOrd="0" presId="urn:microsoft.com/office/officeart/2005/8/layout/orgChart1"/>
    <dgm:cxn modelId="{C9EA1B38-9920-44B5-99FE-AB774887F787}" type="presParOf" srcId="{9C14109D-3979-4108-A7F2-C27626B9FCB3}" destId="{7304B6F3-08F9-45D2-BABE-BDF9637A4DDC}" srcOrd="0" destOrd="0" presId="urn:microsoft.com/office/officeart/2005/8/layout/orgChart1"/>
    <dgm:cxn modelId="{6CC2A963-F486-45F9-AE4B-C5150146CD22}" type="presParOf" srcId="{7304B6F3-08F9-45D2-BABE-BDF9637A4DDC}" destId="{BDA8224A-73D1-4F3C-89D3-D2A4EF700669}" srcOrd="0" destOrd="0" presId="urn:microsoft.com/office/officeart/2005/8/layout/orgChart1"/>
    <dgm:cxn modelId="{5981B704-99D8-4462-B991-51830B878644}" type="presParOf" srcId="{7304B6F3-08F9-45D2-BABE-BDF9637A4DDC}" destId="{594C182B-56A6-438D-BF06-352C40B3785F}" srcOrd="1" destOrd="0" presId="urn:microsoft.com/office/officeart/2005/8/layout/orgChart1"/>
    <dgm:cxn modelId="{564720A3-959A-4905-AF25-7C02D6E431E5}" type="presParOf" srcId="{9C14109D-3979-4108-A7F2-C27626B9FCB3}" destId="{E0FC60DA-7E31-4EFB-8EA3-8DB08D86AA16}" srcOrd="1" destOrd="0" presId="urn:microsoft.com/office/officeart/2005/8/layout/orgChart1"/>
    <dgm:cxn modelId="{F7DDA8EE-0DD8-4D21-8A49-D835176DCBE2}" type="presParOf" srcId="{9C14109D-3979-4108-A7F2-C27626B9FCB3}" destId="{C1114399-4541-42AB-AD44-B0E4CB9DF230}" srcOrd="2" destOrd="0" presId="urn:microsoft.com/office/officeart/2005/8/layout/orgChart1"/>
    <dgm:cxn modelId="{35D1372A-AD51-4CAA-B596-B470EE26DB9F}" type="presParOf" srcId="{2CF2C43A-DC9D-4973-A928-D7B9B9F7BF5D}" destId="{FB226EAB-E70C-44E7-A8CD-331E99C95E7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8504EC-5955-45C2-A4C6-01CD14D8DA9C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</dgm:pt>
    <dgm:pt modelId="{D299E4C1-F9E8-4ECA-BA5A-3EF9E426C99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Entity</a:t>
          </a:r>
        </a:p>
      </dgm:t>
    </dgm:pt>
    <dgm:pt modelId="{21A296FD-8301-4F45-A4BC-9BD0F8E51C14}" type="parTrans" cxnId="{A4FDF46F-635B-4905-9809-AC4CA7475FA5}">
      <dgm:prSet/>
      <dgm:spPr/>
      <dgm:t>
        <a:bodyPr/>
        <a:lstStyle/>
        <a:p>
          <a:endParaRPr lang="en-US"/>
        </a:p>
      </dgm:t>
    </dgm:pt>
    <dgm:pt modelId="{1F47BF76-5F82-463A-AC57-94D2A66A2921}" type="sibTrans" cxnId="{A4FDF46F-635B-4905-9809-AC4CA7475FA5}">
      <dgm:prSet/>
      <dgm:spPr/>
      <dgm:t>
        <a:bodyPr/>
        <a:lstStyle/>
        <a:p>
          <a:endParaRPr lang="en-US"/>
        </a:p>
      </dgm:t>
    </dgm:pt>
    <dgm:pt modelId="{5FA0803E-80C0-4426-9BB8-128078EA630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Library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declaration</a:t>
          </a:r>
        </a:p>
      </dgm:t>
    </dgm:pt>
    <dgm:pt modelId="{41C25CD5-622C-40E9-A995-B5B987D653CC}" type="parTrans" cxnId="{788FA3E8-55D2-420E-BC7A-3431BE2DFA1F}">
      <dgm:prSet/>
      <dgm:spPr/>
      <dgm:t>
        <a:bodyPr/>
        <a:lstStyle/>
        <a:p>
          <a:endParaRPr lang="en-US"/>
        </a:p>
      </dgm:t>
    </dgm:pt>
    <dgm:pt modelId="{DE60D516-4EF7-43B6-8F43-061C08B64708}" type="sibTrans" cxnId="{788FA3E8-55D2-420E-BC7A-3431BE2DFA1F}">
      <dgm:prSet/>
      <dgm:spPr/>
      <dgm:t>
        <a:bodyPr/>
        <a:lstStyle/>
        <a:p>
          <a:endParaRPr lang="en-US"/>
        </a:p>
      </dgm:t>
    </dgm:pt>
    <dgm:pt modelId="{EF9E4E87-BC25-4748-BC93-1D7367DE0CC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Entity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b="0" i="0" u="none" strike="noStrike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declaration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b="0" i="0" u="none" strike="noStrike" cap="none" normalizeH="0" baseline="0" dirty="0" smtClean="0">
            <a:ln/>
            <a:effectLst/>
            <a:latin typeface="Arial" pitchFamily="34" charset="0"/>
            <a:ea typeface="新細明體" pitchFamily="18" charset="-120"/>
          </a:endParaRPr>
        </a:p>
      </dgm:t>
    </dgm:pt>
    <dgm:pt modelId="{0FF65E90-9265-4C6E-BE3E-BD6F46AEFD67}" type="parTrans" cxnId="{4261546A-BC2B-4894-9C3B-2627F688D8F5}">
      <dgm:prSet/>
      <dgm:spPr/>
      <dgm:t>
        <a:bodyPr/>
        <a:lstStyle/>
        <a:p>
          <a:endParaRPr lang="en-US"/>
        </a:p>
      </dgm:t>
    </dgm:pt>
    <dgm:pt modelId="{70FC6F3F-C548-463B-B382-4EC45E9B323B}" type="sibTrans" cxnId="{4261546A-BC2B-4894-9C3B-2627F688D8F5}">
      <dgm:prSet/>
      <dgm:spPr/>
      <dgm:t>
        <a:bodyPr/>
        <a:lstStyle/>
        <a:p>
          <a:endParaRPr lang="en-US"/>
        </a:p>
      </dgm:t>
    </dgm:pt>
    <dgm:pt modelId="{BAC87E3F-AD03-4DEA-B76C-6F9C519BC7D7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800" b="0" i="0" u="none" strike="noStrike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Architecture Body</a:t>
          </a:r>
        </a:p>
      </dgm:t>
    </dgm:pt>
    <dgm:pt modelId="{DEAA1F80-6F1A-4ECA-82CE-594253076DCA}" type="parTrans" cxnId="{8BCD22B8-E1D2-4F5D-A377-9B6A336D7DCD}">
      <dgm:prSet/>
      <dgm:spPr/>
      <dgm:t>
        <a:bodyPr/>
        <a:lstStyle/>
        <a:p>
          <a:endParaRPr lang="en-US"/>
        </a:p>
      </dgm:t>
    </dgm:pt>
    <dgm:pt modelId="{A67AC409-CD52-4B97-A001-D603C12CA057}" type="sibTrans" cxnId="{8BCD22B8-E1D2-4F5D-A377-9B6A336D7DCD}">
      <dgm:prSet/>
      <dgm:spPr/>
      <dgm:t>
        <a:bodyPr/>
        <a:lstStyle/>
        <a:p>
          <a:endParaRPr lang="en-US"/>
        </a:p>
      </dgm:t>
    </dgm:pt>
    <dgm:pt modelId="{25DBBB22-7C8A-4528-A936-700998773D23}" type="pres">
      <dgm:prSet presAssocID="{518504EC-5955-45C2-A4C6-01CD14D8DA9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3B12991-D3FB-46E8-B454-08814CA09D5F}" type="pres">
      <dgm:prSet presAssocID="{D299E4C1-F9E8-4ECA-BA5A-3EF9E426C992}" presName="hierRoot1" presStyleCnt="0">
        <dgm:presLayoutVars>
          <dgm:hierBranch/>
        </dgm:presLayoutVars>
      </dgm:prSet>
      <dgm:spPr/>
    </dgm:pt>
    <dgm:pt modelId="{7711118A-D61D-44CC-967A-6820AC5A116E}" type="pres">
      <dgm:prSet presAssocID="{D299E4C1-F9E8-4ECA-BA5A-3EF9E426C992}" presName="rootComposite1" presStyleCnt="0"/>
      <dgm:spPr/>
    </dgm:pt>
    <dgm:pt modelId="{9808FDC0-5C93-407D-B6B5-B4105128B246}" type="pres">
      <dgm:prSet presAssocID="{D299E4C1-F9E8-4ECA-BA5A-3EF9E426C99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0CE943-C599-4F37-A43D-C3D7193B50BC}" type="pres">
      <dgm:prSet presAssocID="{D299E4C1-F9E8-4ECA-BA5A-3EF9E426C992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5C80CDB-C5C3-4DC3-B322-FFAF181FD234}" type="pres">
      <dgm:prSet presAssocID="{D299E4C1-F9E8-4ECA-BA5A-3EF9E426C992}" presName="hierChild2" presStyleCnt="0"/>
      <dgm:spPr/>
    </dgm:pt>
    <dgm:pt modelId="{E94219AA-79AE-46DE-B83C-E6B94024A423}" type="pres">
      <dgm:prSet presAssocID="{41C25CD5-622C-40E9-A995-B5B987D653CC}" presName="Name35" presStyleLbl="parChTrans1D2" presStyleIdx="0" presStyleCnt="3"/>
      <dgm:spPr/>
      <dgm:t>
        <a:bodyPr/>
        <a:lstStyle/>
        <a:p>
          <a:endParaRPr lang="en-US"/>
        </a:p>
      </dgm:t>
    </dgm:pt>
    <dgm:pt modelId="{96E4373D-9DF6-4E85-AAF2-0A07BAA50686}" type="pres">
      <dgm:prSet presAssocID="{5FA0803E-80C0-4426-9BB8-128078EA6308}" presName="hierRoot2" presStyleCnt="0">
        <dgm:presLayoutVars>
          <dgm:hierBranch/>
        </dgm:presLayoutVars>
      </dgm:prSet>
      <dgm:spPr/>
    </dgm:pt>
    <dgm:pt modelId="{82762D12-CD3C-40D7-9EE3-3CEABD3918A7}" type="pres">
      <dgm:prSet presAssocID="{5FA0803E-80C0-4426-9BB8-128078EA6308}" presName="rootComposite" presStyleCnt="0"/>
      <dgm:spPr/>
    </dgm:pt>
    <dgm:pt modelId="{18F13DBB-59DD-4904-B1AA-0A1905C4F70E}" type="pres">
      <dgm:prSet presAssocID="{5FA0803E-80C0-4426-9BB8-128078EA630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844DFE-923B-46D5-9439-DB7D62C47384}" type="pres">
      <dgm:prSet presAssocID="{5FA0803E-80C0-4426-9BB8-128078EA6308}" presName="rootConnector" presStyleLbl="node2" presStyleIdx="0" presStyleCnt="3"/>
      <dgm:spPr/>
      <dgm:t>
        <a:bodyPr/>
        <a:lstStyle/>
        <a:p>
          <a:endParaRPr lang="en-US"/>
        </a:p>
      </dgm:t>
    </dgm:pt>
    <dgm:pt modelId="{F6990A52-5C19-4AD7-A45B-37ED5A2CC5F2}" type="pres">
      <dgm:prSet presAssocID="{5FA0803E-80C0-4426-9BB8-128078EA6308}" presName="hierChild4" presStyleCnt="0"/>
      <dgm:spPr/>
    </dgm:pt>
    <dgm:pt modelId="{F1E16BFD-D525-4C60-A4B1-7DD5BD736E0C}" type="pres">
      <dgm:prSet presAssocID="{5FA0803E-80C0-4426-9BB8-128078EA6308}" presName="hierChild5" presStyleCnt="0"/>
      <dgm:spPr/>
    </dgm:pt>
    <dgm:pt modelId="{6DFC763D-6324-4192-B77A-7C140995BA11}" type="pres">
      <dgm:prSet presAssocID="{0FF65E90-9265-4C6E-BE3E-BD6F46AEFD67}" presName="Name35" presStyleLbl="parChTrans1D2" presStyleIdx="1" presStyleCnt="3"/>
      <dgm:spPr/>
      <dgm:t>
        <a:bodyPr/>
        <a:lstStyle/>
        <a:p>
          <a:endParaRPr lang="en-US"/>
        </a:p>
      </dgm:t>
    </dgm:pt>
    <dgm:pt modelId="{738BD470-FF9A-40DE-A0BD-0974306CA544}" type="pres">
      <dgm:prSet presAssocID="{EF9E4E87-BC25-4748-BC93-1D7367DE0CCF}" presName="hierRoot2" presStyleCnt="0">
        <dgm:presLayoutVars>
          <dgm:hierBranch/>
        </dgm:presLayoutVars>
      </dgm:prSet>
      <dgm:spPr/>
    </dgm:pt>
    <dgm:pt modelId="{57C05124-D6E4-459A-9355-FB4CCCA3C395}" type="pres">
      <dgm:prSet presAssocID="{EF9E4E87-BC25-4748-BC93-1D7367DE0CCF}" presName="rootComposite" presStyleCnt="0"/>
      <dgm:spPr/>
    </dgm:pt>
    <dgm:pt modelId="{640CD498-C330-4B45-B9FD-BFAAA2884454}" type="pres">
      <dgm:prSet presAssocID="{EF9E4E87-BC25-4748-BC93-1D7367DE0CCF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46AAF7-63FA-4A8A-9B56-B7072F98408D}" type="pres">
      <dgm:prSet presAssocID="{EF9E4E87-BC25-4748-BC93-1D7367DE0CCF}" presName="rootConnector" presStyleLbl="node2" presStyleIdx="1" presStyleCnt="3"/>
      <dgm:spPr/>
      <dgm:t>
        <a:bodyPr/>
        <a:lstStyle/>
        <a:p>
          <a:endParaRPr lang="en-US"/>
        </a:p>
      </dgm:t>
    </dgm:pt>
    <dgm:pt modelId="{B0B4EBF0-2D4B-4F1C-81F6-D0EA2EB506DE}" type="pres">
      <dgm:prSet presAssocID="{EF9E4E87-BC25-4748-BC93-1D7367DE0CCF}" presName="hierChild4" presStyleCnt="0"/>
      <dgm:spPr/>
    </dgm:pt>
    <dgm:pt modelId="{E8A433E8-1E0D-4A53-99CC-8F489F571786}" type="pres">
      <dgm:prSet presAssocID="{EF9E4E87-BC25-4748-BC93-1D7367DE0CCF}" presName="hierChild5" presStyleCnt="0"/>
      <dgm:spPr/>
    </dgm:pt>
    <dgm:pt modelId="{55D14649-44C1-425D-B5DB-AB855E8999CF}" type="pres">
      <dgm:prSet presAssocID="{DEAA1F80-6F1A-4ECA-82CE-594253076DCA}" presName="Name35" presStyleLbl="parChTrans1D2" presStyleIdx="2" presStyleCnt="3"/>
      <dgm:spPr/>
      <dgm:t>
        <a:bodyPr/>
        <a:lstStyle/>
        <a:p>
          <a:endParaRPr lang="en-US"/>
        </a:p>
      </dgm:t>
    </dgm:pt>
    <dgm:pt modelId="{B24F8F14-026A-44BD-8068-DCE2F8A8E23B}" type="pres">
      <dgm:prSet presAssocID="{BAC87E3F-AD03-4DEA-B76C-6F9C519BC7D7}" presName="hierRoot2" presStyleCnt="0">
        <dgm:presLayoutVars>
          <dgm:hierBranch/>
        </dgm:presLayoutVars>
      </dgm:prSet>
      <dgm:spPr/>
    </dgm:pt>
    <dgm:pt modelId="{C0C0A8FD-297A-4EA2-8800-839D9FE6AAC1}" type="pres">
      <dgm:prSet presAssocID="{BAC87E3F-AD03-4DEA-B76C-6F9C519BC7D7}" presName="rootComposite" presStyleCnt="0"/>
      <dgm:spPr/>
    </dgm:pt>
    <dgm:pt modelId="{35647AB9-EB1A-4FC3-8B2D-A163F4A9A782}" type="pres">
      <dgm:prSet presAssocID="{BAC87E3F-AD03-4DEA-B76C-6F9C519BC7D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25347F-E225-486F-BE7A-C92AD1B17C96}" type="pres">
      <dgm:prSet presAssocID="{BAC87E3F-AD03-4DEA-B76C-6F9C519BC7D7}" presName="rootConnector" presStyleLbl="node2" presStyleIdx="2" presStyleCnt="3"/>
      <dgm:spPr/>
      <dgm:t>
        <a:bodyPr/>
        <a:lstStyle/>
        <a:p>
          <a:endParaRPr lang="en-US"/>
        </a:p>
      </dgm:t>
    </dgm:pt>
    <dgm:pt modelId="{158F392D-6CA4-4B0C-A5FE-38165F9E12B5}" type="pres">
      <dgm:prSet presAssocID="{BAC87E3F-AD03-4DEA-B76C-6F9C519BC7D7}" presName="hierChild4" presStyleCnt="0"/>
      <dgm:spPr/>
    </dgm:pt>
    <dgm:pt modelId="{5D5F0DA7-E5C8-42B9-996E-9A5DC0B35E38}" type="pres">
      <dgm:prSet presAssocID="{BAC87E3F-AD03-4DEA-B76C-6F9C519BC7D7}" presName="hierChild5" presStyleCnt="0"/>
      <dgm:spPr/>
    </dgm:pt>
    <dgm:pt modelId="{9E243D3F-B492-4B72-B2A8-4FACA4C33BB8}" type="pres">
      <dgm:prSet presAssocID="{D299E4C1-F9E8-4ECA-BA5A-3EF9E426C992}" presName="hierChild3" presStyleCnt="0"/>
      <dgm:spPr/>
    </dgm:pt>
  </dgm:ptLst>
  <dgm:cxnLst>
    <dgm:cxn modelId="{A4FDF46F-635B-4905-9809-AC4CA7475FA5}" srcId="{518504EC-5955-45C2-A4C6-01CD14D8DA9C}" destId="{D299E4C1-F9E8-4ECA-BA5A-3EF9E426C992}" srcOrd="0" destOrd="0" parTransId="{21A296FD-8301-4F45-A4BC-9BD0F8E51C14}" sibTransId="{1F47BF76-5F82-463A-AC57-94D2A66A2921}"/>
    <dgm:cxn modelId="{788FA3E8-55D2-420E-BC7A-3431BE2DFA1F}" srcId="{D299E4C1-F9E8-4ECA-BA5A-3EF9E426C992}" destId="{5FA0803E-80C0-4426-9BB8-128078EA6308}" srcOrd="0" destOrd="0" parTransId="{41C25CD5-622C-40E9-A995-B5B987D653CC}" sibTransId="{DE60D516-4EF7-43B6-8F43-061C08B64708}"/>
    <dgm:cxn modelId="{50402601-E6F5-43C1-8CFD-CCF656D42AB4}" type="presOf" srcId="{5FA0803E-80C0-4426-9BB8-128078EA6308}" destId="{18F13DBB-59DD-4904-B1AA-0A1905C4F70E}" srcOrd="0" destOrd="0" presId="urn:microsoft.com/office/officeart/2005/8/layout/orgChart1"/>
    <dgm:cxn modelId="{F71E1B34-3E96-48BB-ACE0-046A89A39FAB}" type="presOf" srcId="{D299E4C1-F9E8-4ECA-BA5A-3EF9E426C992}" destId="{9808FDC0-5C93-407D-B6B5-B4105128B246}" srcOrd="0" destOrd="0" presId="urn:microsoft.com/office/officeart/2005/8/layout/orgChart1"/>
    <dgm:cxn modelId="{986169A8-8627-4628-948E-DA24D7A1C117}" type="presOf" srcId="{BAC87E3F-AD03-4DEA-B76C-6F9C519BC7D7}" destId="{EC25347F-E225-486F-BE7A-C92AD1B17C96}" srcOrd="1" destOrd="0" presId="urn:microsoft.com/office/officeart/2005/8/layout/orgChart1"/>
    <dgm:cxn modelId="{4261546A-BC2B-4894-9C3B-2627F688D8F5}" srcId="{D299E4C1-F9E8-4ECA-BA5A-3EF9E426C992}" destId="{EF9E4E87-BC25-4748-BC93-1D7367DE0CCF}" srcOrd="1" destOrd="0" parTransId="{0FF65E90-9265-4C6E-BE3E-BD6F46AEFD67}" sibTransId="{70FC6F3F-C548-463B-B382-4EC45E9B323B}"/>
    <dgm:cxn modelId="{8BCD22B8-E1D2-4F5D-A377-9B6A336D7DCD}" srcId="{D299E4C1-F9E8-4ECA-BA5A-3EF9E426C992}" destId="{BAC87E3F-AD03-4DEA-B76C-6F9C519BC7D7}" srcOrd="2" destOrd="0" parTransId="{DEAA1F80-6F1A-4ECA-82CE-594253076DCA}" sibTransId="{A67AC409-CD52-4B97-A001-D603C12CA057}"/>
    <dgm:cxn modelId="{6F56FC69-A3DB-46D6-A6BA-C16B04A8AE62}" type="presOf" srcId="{EF9E4E87-BC25-4748-BC93-1D7367DE0CCF}" destId="{B946AAF7-63FA-4A8A-9B56-B7072F98408D}" srcOrd="1" destOrd="0" presId="urn:microsoft.com/office/officeart/2005/8/layout/orgChart1"/>
    <dgm:cxn modelId="{7C092327-E46B-4284-8EC3-D4D4BA0A5E5E}" type="presOf" srcId="{0FF65E90-9265-4C6E-BE3E-BD6F46AEFD67}" destId="{6DFC763D-6324-4192-B77A-7C140995BA11}" srcOrd="0" destOrd="0" presId="urn:microsoft.com/office/officeart/2005/8/layout/orgChart1"/>
    <dgm:cxn modelId="{55BE478F-BDB5-404B-921E-A5A5D83224C3}" type="presOf" srcId="{D299E4C1-F9E8-4ECA-BA5A-3EF9E426C992}" destId="{490CE943-C599-4F37-A43D-C3D7193B50BC}" srcOrd="1" destOrd="0" presId="urn:microsoft.com/office/officeart/2005/8/layout/orgChart1"/>
    <dgm:cxn modelId="{BBBA1FE3-D020-4630-B38E-1FBEE9E586FC}" type="presOf" srcId="{EF9E4E87-BC25-4748-BC93-1D7367DE0CCF}" destId="{640CD498-C330-4B45-B9FD-BFAAA2884454}" srcOrd="0" destOrd="0" presId="urn:microsoft.com/office/officeart/2005/8/layout/orgChart1"/>
    <dgm:cxn modelId="{643C8D0A-D587-481B-B27A-AF18424D8983}" type="presOf" srcId="{DEAA1F80-6F1A-4ECA-82CE-594253076DCA}" destId="{55D14649-44C1-425D-B5DB-AB855E8999CF}" srcOrd="0" destOrd="0" presId="urn:microsoft.com/office/officeart/2005/8/layout/orgChart1"/>
    <dgm:cxn modelId="{58732A72-95F7-4A45-BC27-E3E36F127979}" type="presOf" srcId="{BAC87E3F-AD03-4DEA-B76C-6F9C519BC7D7}" destId="{35647AB9-EB1A-4FC3-8B2D-A163F4A9A782}" srcOrd="0" destOrd="0" presId="urn:microsoft.com/office/officeart/2005/8/layout/orgChart1"/>
    <dgm:cxn modelId="{8576E6D1-657A-4113-98AB-67BE228B7321}" type="presOf" srcId="{5FA0803E-80C0-4426-9BB8-128078EA6308}" destId="{AD844DFE-923B-46D5-9439-DB7D62C47384}" srcOrd="1" destOrd="0" presId="urn:microsoft.com/office/officeart/2005/8/layout/orgChart1"/>
    <dgm:cxn modelId="{14BC0B01-1350-454E-96CB-9BAEA3BDB54D}" type="presOf" srcId="{41C25CD5-622C-40E9-A995-B5B987D653CC}" destId="{E94219AA-79AE-46DE-B83C-E6B94024A423}" srcOrd="0" destOrd="0" presId="urn:microsoft.com/office/officeart/2005/8/layout/orgChart1"/>
    <dgm:cxn modelId="{CCF89600-66E6-44B9-86FE-9F4FE6D07B4D}" type="presOf" srcId="{518504EC-5955-45C2-A4C6-01CD14D8DA9C}" destId="{25DBBB22-7C8A-4528-A936-700998773D23}" srcOrd="0" destOrd="0" presId="urn:microsoft.com/office/officeart/2005/8/layout/orgChart1"/>
    <dgm:cxn modelId="{05276F3C-982C-479B-9636-BDF5A2930DB5}" type="presParOf" srcId="{25DBBB22-7C8A-4528-A936-700998773D23}" destId="{53B12991-D3FB-46E8-B454-08814CA09D5F}" srcOrd="0" destOrd="0" presId="urn:microsoft.com/office/officeart/2005/8/layout/orgChart1"/>
    <dgm:cxn modelId="{4404C5B0-5388-4CA2-BC35-CCF201B04C17}" type="presParOf" srcId="{53B12991-D3FB-46E8-B454-08814CA09D5F}" destId="{7711118A-D61D-44CC-967A-6820AC5A116E}" srcOrd="0" destOrd="0" presId="urn:microsoft.com/office/officeart/2005/8/layout/orgChart1"/>
    <dgm:cxn modelId="{0D7B9146-ACD0-4440-9B77-320CC13700A3}" type="presParOf" srcId="{7711118A-D61D-44CC-967A-6820AC5A116E}" destId="{9808FDC0-5C93-407D-B6B5-B4105128B246}" srcOrd="0" destOrd="0" presId="urn:microsoft.com/office/officeart/2005/8/layout/orgChart1"/>
    <dgm:cxn modelId="{715963B8-8B6D-44E1-8C69-A5FAD6892E10}" type="presParOf" srcId="{7711118A-D61D-44CC-967A-6820AC5A116E}" destId="{490CE943-C599-4F37-A43D-C3D7193B50BC}" srcOrd="1" destOrd="0" presId="urn:microsoft.com/office/officeart/2005/8/layout/orgChart1"/>
    <dgm:cxn modelId="{16E559EB-53AA-4808-BEDF-77D9B90A9051}" type="presParOf" srcId="{53B12991-D3FB-46E8-B454-08814CA09D5F}" destId="{F5C80CDB-C5C3-4DC3-B322-FFAF181FD234}" srcOrd="1" destOrd="0" presId="urn:microsoft.com/office/officeart/2005/8/layout/orgChart1"/>
    <dgm:cxn modelId="{53700BD9-A947-48E3-92D0-C16479CE45BB}" type="presParOf" srcId="{F5C80CDB-C5C3-4DC3-B322-FFAF181FD234}" destId="{E94219AA-79AE-46DE-B83C-E6B94024A423}" srcOrd="0" destOrd="0" presId="urn:microsoft.com/office/officeart/2005/8/layout/orgChart1"/>
    <dgm:cxn modelId="{3E3B7502-5C50-4FBD-A1EB-A4FB2FF78D7B}" type="presParOf" srcId="{F5C80CDB-C5C3-4DC3-B322-FFAF181FD234}" destId="{96E4373D-9DF6-4E85-AAF2-0A07BAA50686}" srcOrd="1" destOrd="0" presId="urn:microsoft.com/office/officeart/2005/8/layout/orgChart1"/>
    <dgm:cxn modelId="{F7804323-D9CB-48FF-9C62-4663A4DF3BF8}" type="presParOf" srcId="{96E4373D-9DF6-4E85-AAF2-0A07BAA50686}" destId="{82762D12-CD3C-40D7-9EE3-3CEABD3918A7}" srcOrd="0" destOrd="0" presId="urn:microsoft.com/office/officeart/2005/8/layout/orgChart1"/>
    <dgm:cxn modelId="{E55912B2-BDC0-46CB-941E-3700034191BB}" type="presParOf" srcId="{82762D12-CD3C-40D7-9EE3-3CEABD3918A7}" destId="{18F13DBB-59DD-4904-B1AA-0A1905C4F70E}" srcOrd="0" destOrd="0" presId="urn:microsoft.com/office/officeart/2005/8/layout/orgChart1"/>
    <dgm:cxn modelId="{C2CDAB3E-6D6E-4339-B340-119420647AA5}" type="presParOf" srcId="{82762D12-CD3C-40D7-9EE3-3CEABD3918A7}" destId="{AD844DFE-923B-46D5-9439-DB7D62C47384}" srcOrd="1" destOrd="0" presId="urn:microsoft.com/office/officeart/2005/8/layout/orgChart1"/>
    <dgm:cxn modelId="{CEC0646A-E984-410B-8D0E-38C402D9437E}" type="presParOf" srcId="{96E4373D-9DF6-4E85-AAF2-0A07BAA50686}" destId="{F6990A52-5C19-4AD7-A45B-37ED5A2CC5F2}" srcOrd="1" destOrd="0" presId="urn:microsoft.com/office/officeart/2005/8/layout/orgChart1"/>
    <dgm:cxn modelId="{9891385F-FBF9-4118-889E-1041BEC30379}" type="presParOf" srcId="{96E4373D-9DF6-4E85-AAF2-0A07BAA50686}" destId="{F1E16BFD-D525-4C60-A4B1-7DD5BD736E0C}" srcOrd="2" destOrd="0" presId="urn:microsoft.com/office/officeart/2005/8/layout/orgChart1"/>
    <dgm:cxn modelId="{9E8EE4FB-E519-438A-BA71-84424E17AF1C}" type="presParOf" srcId="{F5C80CDB-C5C3-4DC3-B322-FFAF181FD234}" destId="{6DFC763D-6324-4192-B77A-7C140995BA11}" srcOrd="2" destOrd="0" presId="urn:microsoft.com/office/officeart/2005/8/layout/orgChart1"/>
    <dgm:cxn modelId="{66CD62B0-E339-40CE-A5B0-62DC7A48706A}" type="presParOf" srcId="{F5C80CDB-C5C3-4DC3-B322-FFAF181FD234}" destId="{738BD470-FF9A-40DE-A0BD-0974306CA544}" srcOrd="3" destOrd="0" presId="urn:microsoft.com/office/officeart/2005/8/layout/orgChart1"/>
    <dgm:cxn modelId="{EBA725E7-9ED6-44E4-8D78-8166F59F3EC0}" type="presParOf" srcId="{738BD470-FF9A-40DE-A0BD-0974306CA544}" destId="{57C05124-D6E4-459A-9355-FB4CCCA3C395}" srcOrd="0" destOrd="0" presId="urn:microsoft.com/office/officeart/2005/8/layout/orgChart1"/>
    <dgm:cxn modelId="{5BBE1EA9-598D-4DBF-9EB5-A87EA9F32044}" type="presParOf" srcId="{57C05124-D6E4-459A-9355-FB4CCCA3C395}" destId="{640CD498-C330-4B45-B9FD-BFAAA2884454}" srcOrd="0" destOrd="0" presId="urn:microsoft.com/office/officeart/2005/8/layout/orgChart1"/>
    <dgm:cxn modelId="{574632F1-39A9-412A-A801-F6EB7E437A95}" type="presParOf" srcId="{57C05124-D6E4-459A-9355-FB4CCCA3C395}" destId="{B946AAF7-63FA-4A8A-9B56-B7072F98408D}" srcOrd="1" destOrd="0" presId="urn:microsoft.com/office/officeart/2005/8/layout/orgChart1"/>
    <dgm:cxn modelId="{9B13F27C-0B19-4F1B-A025-0963AC4CABF1}" type="presParOf" srcId="{738BD470-FF9A-40DE-A0BD-0974306CA544}" destId="{B0B4EBF0-2D4B-4F1C-81F6-D0EA2EB506DE}" srcOrd="1" destOrd="0" presId="urn:microsoft.com/office/officeart/2005/8/layout/orgChart1"/>
    <dgm:cxn modelId="{46B36710-EBB6-4CBD-9754-DD90A888591F}" type="presParOf" srcId="{738BD470-FF9A-40DE-A0BD-0974306CA544}" destId="{E8A433E8-1E0D-4A53-99CC-8F489F571786}" srcOrd="2" destOrd="0" presId="urn:microsoft.com/office/officeart/2005/8/layout/orgChart1"/>
    <dgm:cxn modelId="{961A59B2-D85F-4824-BD10-8373635F1C4B}" type="presParOf" srcId="{F5C80CDB-C5C3-4DC3-B322-FFAF181FD234}" destId="{55D14649-44C1-425D-B5DB-AB855E8999CF}" srcOrd="4" destOrd="0" presId="urn:microsoft.com/office/officeart/2005/8/layout/orgChart1"/>
    <dgm:cxn modelId="{6D77E920-8E28-4A7F-88B3-37AB7DB2939B}" type="presParOf" srcId="{F5C80CDB-C5C3-4DC3-B322-FFAF181FD234}" destId="{B24F8F14-026A-44BD-8068-DCE2F8A8E23B}" srcOrd="5" destOrd="0" presId="urn:microsoft.com/office/officeart/2005/8/layout/orgChart1"/>
    <dgm:cxn modelId="{CA763B06-2639-45DB-A546-A8471C90C096}" type="presParOf" srcId="{B24F8F14-026A-44BD-8068-DCE2F8A8E23B}" destId="{C0C0A8FD-297A-4EA2-8800-839D9FE6AAC1}" srcOrd="0" destOrd="0" presId="urn:microsoft.com/office/officeart/2005/8/layout/orgChart1"/>
    <dgm:cxn modelId="{3D7F9E6E-6B86-473A-A111-9B0C3465CB34}" type="presParOf" srcId="{C0C0A8FD-297A-4EA2-8800-839D9FE6AAC1}" destId="{35647AB9-EB1A-4FC3-8B2D-A163F4A9A782}" srcOrd="0" destOrd="0" presId="urn:microsoft.com/office/officeart/2005/8/layout/orgChart1"/>
    <dgm:cxn modelId="{F5D45136-8D81-4D6E-884C-E4971B27CED5}" type="presParOf" srcId="{C0C0A8FD-297A-4EA2-8800-839D9FE6AAC1}" destId="{EC25347F-E225-486F-BE7A-C92AD1B17C96}" srcOrd="1" destOrd="0" presId="urn:microsoft.com/office/officeart/2005/8/layout/orgChart1"/>
    <dgm:cxn modelId="{107C75CF-7F59-432C-808E-E66D62F575F3}" type="presParOf" srcId="{B24F8F14-026A-44BD-8068-DCE2F8A8E23B}" destId="{158F392D-6CA4-4B0C-A5FE-38165F9E12B5}" srcOrd="1" destOrd="0" presId="urn:microsoft.com/office/officeart/2005/8/layout/orgChart1"/>
    <dgm:cxn modelId="{302FD754-56BC-4069-9EA8-19D8ED8F3B83}" type="presParOf" srcId="{B24F8F14-026A-44BD-8068-DCE2F8A8E23B}" destId="{5D5F0DA7-E5C8-42B9-996E-9A5DC0B35E38}" srcOrd="2" destOrd="0" presId="urn:microsoft.com/office/officeart/2005/8/layout/orgChart1"/>
    <dgm:cxn modelId="{6B34C2E6-B0EE-47CF-948E-5A6CA6BC947F}" type="presParOf" srcId="{53B12991-D3FB-46E8-B454-08814CA09D5F}" destId="{9E243D3F-B492-4B72-B2A8-4FACA4C33BB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15CCB6-CE2C-4A7F-B342-76854578F250}">
      <dsp:nvSpPr>
        <dsp:cNvPr id="0" name=""/>
        <dsp:cNvSpPr/>
      </dsp:nvSpPr>
      <dsp:spPr>
        <a:xfrm>
          <a:off x="3047999" y="2075848"/>
          <a:ext cx="2156482" cy="3742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132"/>
              </a:lnTo>
              <a:lnTo>
                <a:pt x="2156482" y="187132"/>
              </a:lnTo>
              <a:lnTo>
                <a:pt x="2156482" y="37426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4A1785-C1A0-4FB2-840D-C795ABBE4BEE}">
      <dsp:nvSpPr>
        <dsp:cNvPr id="0" name=""/>
        <dsp:cNvSpPr/>
      </dsp:nvSpPr>
      <dsp:spPr>
        <a:xfrm>
          <a:off x="3002279" y="2075848"/>
          <a:ext cx="91440" cy="3742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426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0886BC-DF3B-4512-B74C-D7569F0EDB45}">
      <dsp:nvSpPr>
        <dsp:cNvPr id="0" name=""/>
        <dsp:cNvSpPr/>
      </dsp:nvSpPr>
      <dsp:spPr>
        <a:xfrm>
          <a:off x="891517" y="2075848"/>
          <a:ext cx="2156482" cy="374265"/>
        </a:xfrm>
        <a:custGeom>
          <a:avLst/>
          <a:gdLst/>
          <a:ahLst/>
          <a:cxnLst/>
          <a:rect l="0" t="0" r="0" b="0"/>
          <a:pathLst>
            <a:path>
              <a:moveTo>
                <a:pt x="2156482" y="0"/>
              </a:moveTo>
              <a:lnTo>
                <a:pt x="2156482" y="187132"/>
              </a:lnTo>
              <a:lnTo>
                <a:pt x="0" y="187132"/>
              </a:lnTo>
              <a:lnTo>
                <a:pt x="0" y="37426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D4313B-150E-48D4-859D-0FCCCCB0B5DE}">
      <dsp:nvSpPr>
        <dsp:cNvPr id="0" name=""/>
        <dsp:cNvSpPr/>
      </dsp:nvSpPr>
      <dsp:spPr>
        <a:xfrm>
          <a:off x="2156891" y="1184740"/>
          <a:ext cx="1782216" cy="8911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9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Entity</a:t>
          </a:r>
        </a:p>
      </dsp:txBody>
      <dsp:txXfrm>
        <a:off x="2156891" y="1184740"/>
        <a:ext cx="1782216" cy="891108"/>
      </dsp:txXfrm>
    </dsp:sp>
    <dsp:sp modelId="{9CDC8B35-3890-4E7E-9E99-6282ACFBE600}">
      <dsp:nvSpPr>
        <dsp:cNvPr id="0" name=""/>
        <dsp:cNvSpPr/>
      </dsp:nvSpPr>
      <dsp:spPr>
        <a:xfrm>
          <a:off x="409" y="2450114"/>
          <a:ext cx="1782216" cy="8911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9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Library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9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declaration</a:t>
          </a:r>
        </a:p>
      </dsp:txBody>
      <dsp:txXfrm>
        <a:off x="409" y="2450114"/>
        <a:ext cx="1782216" cy="891108"/>
      </dsp:txXfrm>
    </dsp:sp>
    <dsp:sp modelId="{7BCE7C3A-6693-4F0C-A286-60EF63EA1DA0}">
      <dsp:nvSpPr>
        <dsp:cNvPr id="0" name=""/>
        <dsp:cNvSpPr/>
      </dsp:nvSpPr>
      <dsp:spPr>
        <a:xfrm>
          <a:off x="2156891" y="2450114"/>
          <a:ext cx="1782216" cy="8911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9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Entity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9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declaration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sz="1900" b="0" i="0" u="none" strike="noStrike" kern="1200" cap="none" normalizeH="0" baseline="0" smtClean="0">
            <a:ln/>
            <a:effectLst/>
            <a:latin typeface="Arial" pitchFamily="34" charset="0"/>
            <a:ea typeface="新細明體" pitchFamily="18" charset="-120"/>
          </a:endParaRPr>
        </a:p>
      </dsp:txBody>
      <dsp:txXfrm>
        <a:off x="2156891" y="2450114"/>
        <a:ext cx="1782216" cy="891108"/>
      </dsp:txXfrm>
    </dsp:sp>
    <dsp:sp modelId="{3603B23A-186C-469D-A844-2DAF1178DE77}">
      <dsp:nvSpPr>
        <dsp:cNvPr id="0" name=""/>
        <dsp:cNvSpPr/>
      </dsp:nvSpPr>
      <dsp:spPr>
        <a:xfrm>
          <a:off x="4313373" y="2450114"/>
          <a:ext cx="1782216" cy="8911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9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Architecture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9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body</a:t>
          </a:r>
        </a:p>
      </dsp:txBody>
      <dsp:txXfrm>
        <a:off x="4313373" y="2450114"/>
        <a:ext cx="1782216" cy="8911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D6B956-A02E-4582-BA9C-C99944A784E2}">
      <dsp:nvSpPr>
        <dsp:cNvPr id="0" name=""/>
        <dsp:cNvSpPr/>
      </dsp:nvSpPr>
      <dsp:spPr>
        <a:xfrm>
          <a:off x="3138556" y="1190971"/>
          <a:ext cx="2130981" cy="415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832"/>
              </a:lnTo>
              <a:lnTo>
                <a:pt x="2130981" y="225832"/>
              </a:lnTo>
              <a:lnTo>
                <a:pt x="2130981" y="415304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3BCEC2-A7AE-4AC7-873E-532ADD25BB6A}">
      <dsp:nvSpPr>
        <dsp:cNvPr id="0" name=""/>
        <dsp:cNvSpPr/>
      </dsp:nvSpPr>
      <dsp:spPr>
        <a:xfrm>
          <a:off x="3040379" y="2508523"/>
          <a:ext cx="91440" cy="3789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8943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AC9C23-1D67-4AFA-8CA4-0A71CDF23BFA}">
      <dsp:nvSpPr>
        <dsp:cNvPr id="0" name=""/>
        <dsp:cNvSpPr/>
      </dsp:nvSpPr>
      <dsp:spPr>
        <a:xfrm>
          <a:off x="3040379" y="1190971"/>
          <a:ext cx="91440" cy="415304"/>
        </a:xfrm>
        <a:custGeom>
          <a:avLst/>
          <a:gdLst/>
          <a:ahLst/>
          <a:cxnLst/>
          <a:rect l="0" t="0" r="0" b="0"/>
          <a:pathLst>
            <a:path>
              <a:moveTo>
                <a:pt x="98176" y="0"/>
              </a:moveTo>
              <a:lnTo>
                <a:pt x="98176" y="225832"/>
              </a:lnTo>
              <a:lnTo>
                <a:pt x="45720" y="225832"/>
              </a:lnTo>
              <a:lnTo>
                <a:pt x="45720" y="415304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033AFD-D78A-4002-B96C-ED1B15483F4C}">
      <dsp:nvSpPr>
        <dsp:cNvPr id="0" name=""/>
        <dsp:cNvSpPr/>
      </dsp:nvSpPr>
      <dsp:spPr>
        <a:xfrm>
          <a:off x="902661" y="1190971"/>
          <a:ext cx="2235895" cy="415304"/>
        </a:xfrm>
        <a:custGeom>
          <a:avLst/>
          <a:gdLst/>
          <a:ahLst/>
          <a:cxnLst/>
          <a:rect l="0" t="0" r="0" b="0"/>
          <a:pathLst>
            <a:path>
              <a:moveTo>
                <a:pt x="2235895" y="0"/>
              </a:moveTo>
              <a:lnTo>
                <a:pt x="2235895" y="225832"/>
              </a:lnTo>
              <a:lnTo>
                <a:pt x="0" y="225832"/>
              </a:lnTo>
              <a:lnTo>
                <a:pt x="0" y="415304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0155C5-1C36-490C-B158-601F475F47AA}">
      <dsp:nvSpPr>
        <dsp:cNvPr id="0" name=""/>
        <dsp:cNvSpPr/>
      </dsp:nvSpPr>
      <dsp:spPr>
        <a:xfrm>
          <a:off x="2236309" y="288724"/>
          <a:ext cx="1804494" cy="9022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500" b="0" i="0" u="none" strike="noStrike" kern="1200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Entity</a:t>
          </a:r>
        </a:p>
      </dsp:txBody>
      <dsp:txXfrm>
        <a:off x="2236309" y="288724"/>
        <a:ext cx="1804494" cy="902247"/>
      </dsp:txXfrm>
    </dsp:sp>
    <dsp:sp modelId="{253364D1-86F4-4316-AEC0-074AE8479179}">
      <dsp:nvSpPr>
        <dsp:cNvPr id="0" name=""/>
        <dsp:cNvSpPr/>
      </dsp:nvSpPr>
      <dsp:spPr>
        <a:xfrm>
          <a:off x="414" y="1606276"/>
          <a:ext cx="1804494" cy="9022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Library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declaration</a:t>
          </a:r>
        </a:p>
      </dsp:txBody>
      <dsp:txXfrm>
        <a:off x="414" y="1606276"/>
        <a:ext cx="1804494" cy="902247"/>
      </dsp:txXfrm>
    </dsp:sp>
    <dsp:sp modelId="{6DA65C8F-60C0-4983-A358-9A6BC30E6BFF}">
      <dsp:nvSpPr>
        <dsp:cNvPr id="0" name=""/>
        <dsp:cNvSpPr/>
      </dsp:nvSpPr>
      <dsp:spPr>
        <a:xfrm>
          <a:off x="2183852" y="1606276"/>
          <a:ext cx="1804494" cy="902247"/>
        </a:xfrm>
        <a:prstGeom prst="rect">
          <a:avLst/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500" b="1" i="0" u="sng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Entity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500" b="1" i="0" u="sng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declaration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sz="1500" b="0" i="0" u="none" strike="noStrike" kern="1200" cap="none" normalizeH="0" baseline="0" smtClean="0">
            <a:ln/>
            <a:effectLst/>
            <a:latin typeface="Arial" pitchFamily="34" charset="0"/>
            <a:ea typeface="新細明體" pitchFamily="18" charset="-120"/>
          </a:endParaRPr>
        </a:p>
      </dsp:txBody>
      <dsp:txXfrm>
        <a:off x="2183852" y="1606276"/>
        <a:ext cx="1804494" cy="902247"/>
      </dsp:txXfrm>
    </dsp:sp>
    <dsp:sp modelId="{703DDD90-FECA-4A16-8E5C-28F837843FDF}">
      <dsp:nvSpPr>
        <dsp:cNvPr id="0" name=""/>
        <dsp:cNvSpPr/>
      </dsp:nvSpPr>
      <dsp:spPr>
        <a:xfrm>
          <a:off x="2183852" y="2887467"/>
          <a:ext cx="1804494" cy="9022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500" b="0" i="0" u="none" strike="noStrike" kern="1200" cap="none" normalizeH="0" baseline="0" smtClean="0">
              <a:ln/>
              <a:effectLst/>
              <a:latin typeface="Tahoma" pitchFamily="34" charset="0"/>
              <a:ea typeface="新細明體" pitchFamily="18" charset="-120"/>
            </a:rPr>
            <a:t>IN port declaration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500" b="0" i="0" u="none" strike="noStrike" kern="1200" cap="none" normalizeH="0" baseline="0" smtClean="0">
              <a:ln/>
              <a:effectLst/>
              <a:latin typeface="Tahoma" pitchFamily="34" charset="0"/>
              <a:ea typeface="新細明體" pitchFamily="18" charset="-120"/>
            </a:rPr>
            <a:t>declare modes(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500" b="0" i="0" u="none" strike="noStrike" kern="1200" cap="none" normalizeH="0" baseline="0" smtClean="0">
              <a:ln/>
              <a:effectLst/>
              <a:latin typeface="Tahoma" pitchFamily="34" charset="0"/>
              <a:ea typeface="新細明體" pitchFamily="18" charset="-120"/>
            </a:rPr>
            <a:t>In out, inout, buffer)</a:t>
          </a:r>
        </a:p>
      </dsp:txBody>
      <dsp:txXfrm>
        <a:off x="2183852" y="2887467"/>
        <a:ext cx="1804494" cy="902247"/>
      </dsp:txXfrm>
    </dsp:sp>
    <dsp:sp modelId="{D214EC36-FECD-42A4-AD7B-D74EA410734A}">
      <dsp:nvSpPr>
        <dsp:cNvPr id="0" name=""/>
        <dsp:cNvSpPr/>
      </dsp:nvSpPr>
      <dsp:spPr>
        <a:xfrm>
          <a:off x="4367291" y="1606276"/>
          <a:ext cx="1804494" cy="9022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Architecture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body</a:t>
          </a:r>
        </a:p>
      </dsp:txBody>
      <dsp:txXfrm>
        <a:off x="4367291" y="1606276"/>
        <a:ext cx="1804494" cy="9022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56F12A-4A4B-4C7D-9D47-E7D54A41506B}">
      <dsp:nvSpPr>
        <dsp:cNvPr id="0" name=""/>
        <dsp:cNvSpPr/>
      </dsp:nvSpPr>
      <dsp:spPr>
        <a:xfrm>
          <a:off x="3285596" y="1077382"/>
          <a:ext cx="2456762" cy="325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917"/>
              </a:lnTo>
              <a:lnTo>
                <a:pt x="2456762" y="179917"/>
              </a:lnTo>
              <a:lnTo>
                <a:pt x="2456762" y="32582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D17A5E-7C98-4573-B588-74E00A24AEBF}">
      <dsp:nvSpPr>
        <dsp:cNvPr id="0" name=""/>
        <dsp:cNvSpPr/>
      </dsp:nvSpPr>
      <dsp:spPr>
        <a:xfrm>
          <a:off x="3285596" y="1077382"/>
          <a:ext cx="775352" cy="325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917"/>
              </a:lnTo>
              <a:lnTo>
                <a:pt x="775352" y="179917"/>
              </a:lnTo>
              <a:lnTo>
                <a:pt x="775352" y="32582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2A9459-A4A7-4460-861D-59A0CB933222}">
      <dsp:nvSpPr>
        <dsp:cNvPr id="0" name=""/>
        <dsp:cNvSpPr/>
      </dsp:nvSpPr>
      <dsp:spPr>
        <a:xfrm>
          <a:off x="2379539" y="1077382"/>
          <a:ext cx="906057" cy="325825"/>
        </a:xfrm>
        <a:custGeom>
          <a:avLst/>
          <a:gdLst/>
          <a:ahLst/>
          <a:cxnLst/>
          <a:rect l="0" t="0" r="0" b="0"/>
          <a:pathLst>
            <a:path>
              <a:moveTo>
                <a:pt x="906057" y="0"/>
              </a:moveTo>
              <a:lnTo>
                <a:pt x="906057" y="179917"/>
              </a:lnTo>
              <a:lnTo>
                <a:pt x="0" y="179917"/>
              </a:lnTo>
              <a:lnTo>
                <a:pt x="0" y="32582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894F6E-33A1-42C5-ABF2-00C8A254BBC6}">
      <dsp:nvSpPr>
        <dsp:cNvPr id="0" name=""/>
        <dsp:cNvSpPr/>
      </dsp:nvSpPr>
      <dsp:spPr>
        <a:xfrm>
          <a:off x="698129" y="1077382"/>
          <a:ext cx="2587467" cy="325825"/>
        </a:xfrm>
        <a:custGeom>
          <a:avLst/>
          <a:gdLst/>
          <a:ahLst/>
          <a:cxnLst/>
          <a:rect l="0" t="0" r="0" b="0"/>
          <a:pathLst>
            <a:path>
              <a:moveTo>
                <a:pt x="2587467" y="0"/>
              </a:moveTo>
              <a:lnTo>
                <a:pt x="2587467" y="179917"/>
              </a:lnTo>
              <a:lnTo>
                <a:pt x="0" y="179917"/>
              </a:lnTo>
              <a:lnTo>
                <a:pt x="0" y="32582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ED6A5E-93DD-4D4F-9309-1F47382EE14E}">
      <dsp:nvSpPr>
        <dsp:cNvPr id="0" name=""/>
        <dsp:cNvSpPr/>
      </dsp:nvSpPr>
      <dsp:spPr>
        <a:xfrm>
          <a:off x="2590799" y="382585"/>
          <a:ext cx="1389595" cy="6947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7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IO Signal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7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Modes in port</a:t>
          </a:r>
        </a:p>
      </dsp:txBody>
      <dsp:txXfrm>
        <a:off x="2590799" y="382585"/>
        <a:ext cx="1389595" cy="694797"/>
      </dsp:txXfrm>
    </dsp:sp>
    <dsp:sp modelId="{8E4866C0-85AE-47B1-933C-D7E4B48A79DD}">
      <dsp:nvSpPr>
        <dsp:cNvPr id="0" name=""/>
        <dsp:cNvSpPr/>
      </dsp:nvSpPr>
      <dsp:spPr>
        <a:xfrm>
          <a:off x="3331" y="1403207"/>
          <a:ext cx="1389595" cy="6947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700" b="0" i="0" u="none" strike="noStrike" kern="1200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Mode: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700" b="0" i="0" u="none" strike="noStrike" kern="1200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in</a:t>
          </a:r>
        </a:p>
      </dsp:txBody>
      <dsp:txXfrm>
        <a:off x="3331" y="1403207"/>
        <a:ext cx="1389595" cy="694797"/>
      </dsp:txXfrm>
    </dsp:sp>
    <dsp:sp modelId="{D098BF06-0936-40ED-AA46-EAFCA76FBD20}">
      <dsp:nvSpPr>
        <dsp:cNvPr id="0" name=""/>
        <dsp:cNvSpPr/>
      </dsp:nvSpPr>
      <dsp:spPr>
        <a:xfrm>
          <a:off x="1684741" y="1403207"/>
          <a:ext cx="1389595" cy="6947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700" b="0" i="0" u="none" strike="noStrike" kern="1200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Mode: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700" b="0" i="0" u="none" strike="noStrike" kern="1200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out</a:t>
          </a:r>
        </a:p>
      </dsp:txBody>
      <dsp:txXfrm>
        <a:off x="1684741" y="1403207"/>
        <a:ext cx="1389595" cy="694797"/>
      </dsp:txXfrm>
    </dsp:sp>
    <dsp:sp modelId="{521D990F-A8BA-4C28-BAF1-480D6F258C98}">
      <dsp:nvSpPr>
        <dsp:cNvPr id="0" name=""/>
        <dsp:cNvSpPr/>
      </dsp:nvSpPr>
      <dsp:spPr>
        <a:xfrm>
          <a:off x="3366151" y="1403207"/>
          <a:ext cx="1389595" cy="6947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700" b="0" i="0" u="none" strike="noStrike" kern="1200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Mode: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700" b="0" i="0" u="none" strike="noStrike" kern="1200" cap="none" normalizeH="0" baseline="0" dirty="0" err="1" smtClean="0">
              <a:ln/>
              <a:effectLst/>
              <a:latin typeface="Arial" pitchFamily="34" charset="0"/>
              <a:ea typeface="新細明體" pitchFamily="18" charset="-120"/>
            </a:rPr>
            <a:t>inout</a:t>
          </a:r>
          <a:endParaRPr kumimoji="1" lang="en-US" sz="1700" b="0" i="0" u="none" strike="noStrike" kern="1200" cap="none" normalizeH="0" baseline="0" dirty="0" smtClean="0">
            <a:ln/>
            <a:effectLst/>
            <a:latin typeface="Arial" pitchFamily="34" charset="0"/>
            <a:ea typeface="新細明體" pitchFamily="18" charset="-120"/>
          </a:endParaRPr>
        </a:p>
      </dsp:txBody>
      <dsp:txXfrm>
        <a:off x="3366151" y="1403207"/>
        <a:ext cx="1389595" cy="694797"/>
      </dsp:txXfrm>
    </dsp:sp>
    <dsp:sp modelId="{BDA8224A-73D1-4F3C-89D3-D2A4EF700669}">
      <dsp:nvSpPr>
        <dsp:cNvPr id="0" name=""/>
        <dsp:cNvSpPr/>
      </dsp:nvSpPr>
      <dsp:spPr>
        <a:xfrm>
          <a:off x="5047561" y="1403207"/>
          <a:ext cx="1389595" cy="6947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 smtClean="0">
              <a:ln/>
              <a:effectLst/>
              <a:latin typeface="Tahoma" pitchFamily="34" charset="0"/>
              <a:ea typeface="新細明體" pitchFamily="18" charset="-120"/>
            </a:rPr>
            <a:t>Mode: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 smtClean="0">
              <a:ln/>
              <a:effectLst/>
              <a:latin typeface="Tahoma" pitchFamily="34" charset="0"/>
              <a:ea typeface="新細明體" pitchFamily="18" charset="-120"/>
            </a:rPr>
            <a:t>buffer</a:t>
          </a:r>
        </a:p>
      </dsp:txBody>
      <dsp:txXfrm>
        <a:off x="5047561" y="1403207"/>
        <a:ext cx="1389595" cy="6947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14649-44C1-425D-B5DB-AB855E8999CF}">
      <dsp:nvSpPr>
        <dsp:cNvPr id="0" name=""/>
        <dsp:cNvSpPr/>
      </dsp:nvSpPr>
      <dsp:spPr>
        <a:xfrm>
          <a:off x="2381250" y="1225402"/>
          <a:ext cx="1684751" cy="292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197"/>
              </a:lnTo>
              <a:lnTo>
                <a:pt x="1684751" y="146197"/>
              </a:lnTo>
              <a:lnTo>
                <a:pt x="1684751" y="292394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FC763D-6324-4192-B77A-7C140995BA11}">
      <dsp:nvSpPr>
        <dsp:cNvPr id="0" name=""/>
        <dsp:cNvSpPr/>
      </dsp:nvSpPr>
      <dsp:spPr>
        <a:xfrm>
          <a:off x="2335529" y="1225402"/>
          <a:ext cx="91440" cy="2923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2394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4219AA-79AE-46DE-B83C-E6B94024A423}">
      <dsp:nvSpPr>
        <dsp:cNvPr id="0" name=""/>
        <dsp:cNvSpPr/>
      </dsp:nvSpPr>
      <dsp:spPr>
        <a:xfrm>
          <a:off x="696498" y="1225402"/>
          <a:ext cx="1684751" cy="292394"/>
        </a:xfrm>
        <a:custGeom>
          <a:avLst/>
          <a:gdLst/>
          <a:ahLst/>
          <a:cxnLst/>
          <a:rect l="0" t="0" r="0" b="0"/>
          <a:pathLst>
            <a:path>
              <a:moveTo>
                <a:pt x="1684751" y="0"/>
              </a:moveTo>
              <a:lnTo>
                <a:pt x="1684751" y="146197"/>
              </a:lnTo>
              <a:lnTo>
                <a:pt x="0" y="146197"/>
              </a:lnTo>
              <a:lnTo>
                <a:pt x="0" y="292394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08FDC0-5C93-407D-B6B5-B4105128B246}">
      <dsp:nvSpPr>
        <dsp:cNvPr id="0" name=""/>
        <dsp:cNvSpPr/>
      </dsp:nvSpPr>
      <dsp:spPr>
        <a:xfrm>
          <a:off x="1685071" y="529224"/>
          <a:ext cx="1392356" cy="6961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Entity</a:t>
          </a:r>
        </a:p>
      </dsp:txBody>
      <dsp:txXfrm>
        <a:off x="1685071" y="529224"/>
        <a:ext cx="1392356" cy="696178"/>
      </dsp:txXfrm>
    </dsp:sp>
    <dsp:sp modelId="{18F13DBB-59DD-4904-B1AA-0A1905C4F70E}">
      <dsp:nvSpPr>
        <dsp:cNvPr id="0" name=""/>
        <dsp:cNvSpPr/>
      </dsp:nvSpPr>
      <dsp:spPr>
        <a:xfrm>
          <a:off x="319" y="1517797"/>
          <a:ext cx="1392356" cy="6961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Library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5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declaration</a:t>
          </a:r>
        </a:p>
      </dsp:txBody>
      <dsp:txXfrm>
        <a:off x="319" y="1517797"/>
        <a:ext cx="1392356" cy="696178"/>
      </dsp:txXfrm>
    </dsp:sp>
    <dsp:sp modelId="{640CD498-C330-4B45-B9FD-BFAAA2884454}">
      <dsp:nvSpPr>
        <dsp:cNvPr id="0" name=""/>
        <dsp:cNvSpPr/>
      </dsp:nvSpPr>
      <dsp:spPr>
        <a:xfrm>
          <a:off x="1685071" y="1517797"/>
          <a:ext cx="1392356" cy="6961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500" b="0" i="0" u="none" strike="noStrike" kern="1200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Entity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500" b="0" i="0" u="none" strike="noStrike" kern="1200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declaration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1" lang="en-US" sz="1500" b="0" i="0" u="none" strike="noStrike" kern="1200" cap="none" normalizeH="0" baseline="0" dirty="0" smtClean="0">
            <a:ln/>
            <a:effectLst/>
            <a:latin typeface="Arial" pitchFamily="34" charset="0"/>
            <a:ea typeface="新細明體" pitchFamily="18" charset="-120"/>
          </a:endParaRPr>
        </a:p>
      </dsp:txBody>
      <dsp:txXfrm>
        <a:off x="1685071" y="1517797"/>
        <a:ext cx="1392356" cy="696178"/>
      </dsp:txXfrm>
    </dsp:sp>
    <dsp:sp modelId="{35647AB9-EB1A-4FC3-8B2D-A163F4A9A782}">
      <dsp:nvSpPr>
        <dsp:cNvPr id="0" name=""/>
        <dsp:cNvSpPr/>
      </dsp:nvSpPr>
      <dsp:spPr>
        <a:xfrm>
          <a:off x="3369823" y="1517797"/>
          <a:ext cx="1392356" cy="696178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hade val="86000"/>
                <a:satMod val="140000"/>
              </a:schemeClr>
            </a:gs>
            <a:gs pos="45000">
              <a:schemeClr val="accent3">
                <a:tint val="48000"/>
                <a:satMod val="150000"/>
              </a:schemeClr>
            </a:gs>
            <a:gs pos="100000">
              <a:schemeClr val="accent3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9525" cap="flat" cmpd="sng" algn="ctr">
          <a:solidFill>
            <a:schemeClr val="accent3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sz="1800" b="0" i="0" u="none" strike="noStrike" kern="1200" cap="none" normalizeH="0" baseline="0" dirty="0" smtClean="0">
              <a:ln/>
              <a:effectLst/>
              <a:latin typeface="Arial" pitchFamily="34" charset="0"/>
              <a:ea typeface="新細明體" pitchFamily="18" charset="-120"/>
            </a:rPr>
            <a:t>Architecture Body</a:t>
          </a:r>
        </a:p>
      </dsp:txBody>
      <dsp:txXfrm>
        <a:off x="3369823" y="1517797"/>
        <a:ext cx="1392356" cy="6961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 smtClean="0"/>
              <a:t>Click to edit Master text styles</a:t>
            </a:r>
          </a:p>
          <a:p>
            <a:pPr lvl="1"/>
            <a:r>
              <a:rPr lang="en-US" altLang="zh-TW" noProof="0" smtClean="0"/>
              <a:t>Second level</a:t>
            </a:r>
          </a:p>
          <a:p>
            <a:pPr lvl="2"/>
            <a:r>
              <a:rPr lang="en-US" altLang="zh-TW" noProof="0" smtClean="0"/>
              <a:t>Third level</a:t>
            </a:r>
          </a:p>
          <a:p>
            <a:pPr lvl="3"/>
            <a:r>
              <a:rPr lang="en-US" altLang="zh-TW" noProof="0" smtClean="0"/>
              <a:t>Fourth level</a:t>
            </a:r>
          </a:p>
          <a:p>
            <a:pPr lvl="4"/>
            <a:r>
              <a:rPr lang="en-US" altLang="zh-TW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pitchFamily="34" charset="0"/>
              </a:defRPr>
            </a:lvl1pPr>
          </a:lstStyle>
          <a:p>
            <a:pPr>
              <a:defRPr/>
            </a:pPr>
            <a:fld id="{283DB7B3-01BC-41B2-B917-F68B3F83008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394499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VHDL 1. ver.7a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92DF5-EF69-4D61-BA08-2C783FBCDE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503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1. ver.7a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0BFB4-7BFB-4EBF-BE94-4DF69BF832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1637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1. ver.7a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08D57-5148-43C0-80DF-AF864136ED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1401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1. ver.7a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0F71E-DDCA-45B7-89CC-8B5EF48C5A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2798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1. ver.7a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D16EE-3F13-4527-A8AA-F89C8795ED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3517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VHDL 1. ver.7a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8BC07-CA0B-4F47-831C-ECE7399956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3266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1. ver.7a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B526E-E7BF-4A13-8B7D-FE29037AF9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1617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VHDL 1. ver.7a</a:t>
            </a: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2775D-D00F-4045-95FA-7AF1A92835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9291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1. ver.7a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D4605-F8FB-46A2-94C3-68CA5A15C2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9357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1. ver.7a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CF162-F9EB-4935-984C-A7BEEBAF8C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2943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VHDL 1. ver.7a</a:t>
            </a: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68054-1AE0-4462-AC71-F250FBBA90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1022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1. ver.7a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26FFD-83F5-4AB9-9309-BE55CB75DF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07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>
              <a:defRPr/>
            </a:pPr>
            <a:endParaRPr lang="en-US" altLang="en-US" smtClean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>
              <a:defRPr/>
            </a:pPr>
            <a:endParaRPr lang="en-US" altLang="en-US" smtClean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VHDL 1. ver.7a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1231313-6DFC-4E43-9C6C-3F67EC20BB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09" r:id="rId2"/>
    <p:sldLayoutId id="2147484118" r:id="rId3"/>
    <p:sldLayoutId id="2147484110" r:id="rId4"/>
    <p:sldLayoutId id="2147484119" r:id="rId5"/>
    <p:sldLayoutId id="2147484111" r:id="rId6"/>
    <p:sldLayoutId id="2147484112" r:id="rId7"/>
    <p:sldLayoutId id="2147484120" r:id="rId8"/>
    <p:sldLayoutId id="2147484113" r:id="rId9"/>
    <p:sldLayoutId id="2147484114" r:id="rId10"/>
    <p:sldLayoutId id="2147484115" r:id="rId11"/>
    <p:sldLayoutId id="2147484116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微軟正黑體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微軟正黑體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微軟正黑體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微軟正黑體" pitchFamily="34" charset="-12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bookboon.com/en/textbook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362200"/>
            <a:ext cx="7772400" cy="114300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TW" sz="3200" cap="none" dirty="0" smtClean="0"/>
              <a:t>VHDL1</a:t>
            </a:r>
            <a:br>
              <a:rPr lang="en-US" altLang="zh-TW" sz="3200" cap="none" dirty="0" smtClean="0"/>
            </a:br>
            <a:r>
              <a:rPr lang="en-US" altLang="zh-TW" sz="3200" cap="none" dirty="0" smtClean="0"/>
              <a:t>INTRODUCTION TO VHDL</a:t>
            </a:r>
            <a:r>
              <a:rPr lang="en-US" altLang="zh-TW" sz="3600" cap="none" dirty="0" smtClean="0"/>
              <a:t/>
            </a:r>
            <a:br>
              <a:rPr lang="en-US" altLang="zh-TW" sz="3600" cap="none" dirty="0" smtClean="0"/>
            </a:br>
            <a:r>
              <a:rPr lang="en-US" altLang="zh-TW" sz="1200" cap="none" dirty="0" smtClean="0"/>
              <a:t>(</a:t>
            </a:r>
            <a:r>
              <a:rPr lang="en-US" altLang="zh-TW" sz="1200" b="1" i="1" cap="none" dirty="0" smtClean="0"/>
              <a:t>V</a:t>
            </a:r>
            <a:r>
              <a:rPr lang="en-US" altLang="zh-TW" sz="1200" i="1" cap="none" dirty="0" smtClean="0"/>
              <a:t>ERY-HIGH-SPEED-INTEGRATED-CIRCUITS</a:t>
            </a:r>
            <a:r>
              <a:rPr lang="en-US" altLang="zh-TW" sz="1200" cap="none" dirty="0" smtClean="0"/>
              <a:t> </a:t>
            </a:r>
            <a:r>
              <a:rPr lang="en-US" altLang="zh-TW" sz="1200" b="1" cap="none" dirty="0" smtClean="0"/>
              <a:t>H</a:t>
            </a:r>
            <a:r>
              <a:rPr lang="en-US" altLang="zh-TW" sz="1200" cap="none" dirty="0" smtClean="0"/>
              <a:t>ARDWARE </a:t>
            </a:r>
            <a:r>
              <a:rPr lang="en-US" altLang="zh-TW" sz="1200" b="1" cap="none" dirty="0" smtClean="0"/>
              <a:t>D</a:t>
            </a:r>
            <a:r>
              <a:rPr lang="en-US" altLang="zh-TW" sz="1200" cap="none" dirty="0" smtClean="0"/>
              <a:t>ESCRIPTION </a:t>
            </a:r>
            <a:r>
              <a:rPr lang="en-US" altLang="zh-TW" sz="1200" b="1" cap="none" dirty="0" smtClean="0"/>
              <a:t>L</a:t>
            </a:r>
            <a:r>
              <a:rPr lang="en-US" altLang="zh-TW" sz="1200" cap="none" dirty="0" smtClean="0"/>
              <a:t>ANGUAGE)</a:t>
            </a:r>
            <a:r>
              <a:rPr lang="en-US" altLang="zh-TW" sz="2300" cap="none" dirty="0" smtClean="0"/>
              <a:t> </a:t>
            </a:r>
            <a:br>
              <a:rPr lang="en-US" altLang="zh-TW" sz="2300" cap="none" dirty="0" smtClean="0"/>
            </a:br>
            <a:r>
              <a:rPr lang="en-US" altLang="zh-TW" sz="2100" cap="none" dirty="0" smtClean="0"/>
              <a:t>KH </a:t>
            </a:r>
            <a:r>
              <a:rPr lang="en-US" altLang="zh-TW" sz="2100" cap="none" smtClean="0"/>
              <a:t>WONG</a:t>
            </a:r>
            <a:r>
              <a:rPr lang="en-US" altLang="zh-TW" sz="2300" cap="none" smtClean="0"/>
              <a:t>  </a:t>
            </a:r>
            <a:r>
              <a:rPr lang="en-US" sz="2400">
                <a:solidFill>
                  <a:srgbClr val="00B050"/>
                </a:solidFill>
              </a:rPr>
              <a:t>(</a:t>
            </a:r>
            <a:r>
              <a:rPr lang="en-US" sz="2400" smtClean="0">
                <a:solidFill>
                  <a:srgbClr val="00B050"/>
                </a:solidFill>
              </a:rPr>
              <a:t>w2 </a:t>
            </a:r>
            <a:r>
              <a:rPr lang="en-US" sz="2400">
                <a:solidFill>
                  <a:srgbClr val="00B050"/>
                </a:solidFill>
              </a:rPr>
              <a:t>begins)</a:t>
            </a:r>
            <a:r>
              <a:rPr lang="en-US" altLang="zh-TW" sz="2300" cap="none" dirty="0" smtClean="0"/>
              <a:t/>
            </a:r>
            <a:br>
              <a:rPr lang="en-US" altLang="zh-TW" sz="2300" cap="none" dirty="0" smtClean="0"/>
            </a:br>
            <a:endParaRPr lang="en-US" altLang="zh-TW" sz="2300" cap="none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768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TW" sz="1800" smtClean="0">
                <a:solidFill>
                  <a:srgbClr val="57576E"/>
                </a:solidFill>
              </a:rPr>
              <a:t>(Some pictures are obtained from </a:t>
            </a:r>
            <a:r>
              <a:rPr lang="en-US" altLang="zh-TW" sz="1800" b="1" smtClean="0">
                <a:solidFill>
                  <a:srgbClr val="57576E"/>
                </a:solidFill>
              </a:rPr>
              <a:t>FPGA Express</a:t>
            </a:r>
            <a:br>
              <a:rPr lang="en-US" altLang="zh-TW" sz="1800" b="1" smtClean="0">
                <a:solidFill>
                  <a:srgbClr val="57576E"/>
                </a:solidFill>
              </a:rPr>
            </a:br>
            <a:r>
              <a:rPr lang="en-US" altLang="zh-TW" sz="1800" b="1" smtClean="0">
                <a:solidFill>
                  <a:srgbClr val="57576E"/>
                </a:solidFill>
              </a:rPr>
              <a:t>V</a:t>
            </a:r>
            <a:r>
              <a:rPr lang="en-US" altLang="zh-TW" sz="1800" smtClean="0">
                <a:solidFill>
                  <a:srgbClr val="57576E"/>
                </a:solidFill>
                <a:latin typeface="Helvetica-Bold;Helvetica"/>
              </a:rPr>
              <a:t>HDL Reference Manual, it is accessible from the machines in the lab at </a:t>
            </a:r>
            <a:br>
              <a:rPr lang="en-US" altLang="zh-TW" sz="1800" smtClean="0">
                <a:solidFill>
                  <a:srgbClr val="57576E"/>
                </a:solidFill>
                <a:latin typeface="Helvetica-Bold;Helvetica"/>
              </a:rPr>
            </a:br>
            <a:r>
              <a:rPr lang="en-US" altLang="zh-TW" sz="1800" smtClean="0">
                <a:solidFill>
                  <a:srgbClr val="57576E"/>
                </a:solidFill>
                <a:latin typeface="Helvetica-Bold;Helvetica"/>
              </a:rPr>
              <a:t>/programs/Xilinx foundation series/VDHL reference manual)</a:t>
            </a:r>
            <a:endParaRPr lang="en-US" altLang="zh-TW" sz="4800" smtClean="0">
              <a:solidFill>
                <a:srgbClr val="57576E"/>
              </a:solidFill>
            </a:endParaRPr>
          </a:p>
          <a:p>
            <a:pPr eaLnBrk="1" hangingPunct="1"/>
            <a:endParaRPr lang="en-US" altLang="zh-TW" smtClean="0">
              <a:solidFill>
                <a:srgbClr val="57576E"/>
              </a:solidFill>
            </a:endParaRPr>
          </a:p>
        </p:txBody>
      </p:sp>
      <p:sp>
        <p:nvSpPr>
          <p:cNvPr id="6148" name="Rectangle 15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>
                <a:solidFill>
                  <a:schemeClr val="bg2"/>
                </a:solidFill>
              </a:rPr>
              <a:t>VHDL 1. ver.7a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149" name="Rectangle 1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1740E3A0-07CC-4DD3-988A-27225C8C8282}" type="slidenum">
              <a:rPr lang="en-US" altLang="en-US" smtClean="0">
                <a:solidFill>
                  <a:schemeClr val="bg2"/>
                </a:solidFill>
              </a:rPr>
              <a:pPr/>
              <a:t>1</a:t>
            </a:fld>
            <a:endParaRPr lang="en-US" altLang="en-US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How to read it?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1674813"/>
            <a:ext cx="64008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US" altLang="zh-TW" sz="1400" dirty="0" smtClean="0"/>
          </a:p>
          <a:p>
            <a:pPr marL="342900" indent="-342900" eaLnBrk="1" hangingPunct="1">
              <a:buFont typeface="+mj-lt"/>
              <a:buAutoNum type="arabicParenR"/>
              <a:defRPr/>
            </a:pPr>
            <a:r>
              <a:rPr lang="en-US" altLang="zh-TW" sz="1800" dirty="0" smtClean="0"/>
              <a:t>--the code starts here </a:t>
            </a:r>
          </a:p>
          <a:p>
            <a:pPr marL="342900" indent="-342900" eaLnBrk="1" hangingPunct="1">
              <a:buFont typeface="+mj-lt"/>
              <a:buAutoNum type="arabicParenR"/>
              <a:defRPr/>
            </a:pPr>
            <a:r>
              <a:rPr lang="en-US" altLang="zh-TW" sz="1800" dirty="0" smtClean="0"/>
              <a:t>library IEEE;  </a:t>
            </a:r>
          </a:p>
          <a:p>
            <a:pPr marL="342900" indent="-342900" eaLnBrk="1" hangingPunct="1">
              <a:buFont typeface="+mj-lt"/>
              <a:buAutoNum type="arabicParenR"/>
              <a:defRPr/>
            </a:pPr>
            <a:r>
              <a:rPr lang="en-US" altLang="zh-TW" sz="1800" dirty="0" smtClean="0"/>
              <a:t>use IEEE.std_logic_1164.all;</a:t>
            </a:r>
          </a:p>
          <a:p>
            <a:pPr marL="342900" indent="-342900" eaLnBrk="1" hangingPunct="1">
              <a:buFont typeface="+mj-lt"/>
              <a:buAutoNum type="arabicParenR"/>
              <a:defRPr/>
            </a:pPr>
            <a:r>
              <a:rPr lang="en-US" altLang="zh-TW" sz="1800" dirty="0" smtClean="0"/>
              <a:t>entity eqcomp4 is</a:t>
            </a:r>
          </a:p>
          <a:p>
            <a:pPr marL="342900" indent="-342900" eaLnBrk="1" hangingPunct="1">
              <a:buFont typeface="+mj-lt"/>
              <a:buAutoNum type="arabicParenR"/>
              <a:defRPr/>
            </a:pPr>
            <a:r>
              <a:rPr lang="en-US" altLang="zh-TW" sz="1800" dirty="0" smtClean="0"/>
              <a:t>port (a, b: in </a:t>
            </a:r>
            <a:r>
              <a:rPr lang="en-US" altLang="zh-TW" sz="1800" dirty="0" err="1" smtClean="0"/>
              <a:t>std_logic_vector</a:t>
            </a:r>
            <a:r>
              <a:rPr lang="en-US" altLang="zh-TW" sz="1800" dirty="0" smtClean="0"/>
              <a:t>(3 </a:t>
            </a:r>
            <a:r>
              <a:rPr lang="en-US" altLang="zh-TW" sz="1800" dirty="0" err="1" smtClean="0"/>
              <a:t>downto</a:t>
            </a:r>
            <a:r>
              <a:rPr lang="en-US" altLang="zh-TW" sz="1800" dirty="0" smtClean="0"/>
              <a:t> 0 );</a:t>
            </a:r>
          </a:p>
          <a:p>
            <a:pPr marL="342900" indent="-342900" eaLnBrk="1" hangingPunct="1">
              <a:buFont typeface="+mj-lt"/>
              <a:buAutoNum type="arabicParenR"/>
              <a:defRPr/>
            </a:pPr>
            <a:r>
              <a:rPr lang="en-US" altLang="zh-TW" sz="1800" dirty="0" smtClean="0"/>
              <a:t>	equals:	out </a:t>
            </a:r>
            <a:r>
              <a:rPr lang="en-US" altLang="zh-TW" sz="1800" dirty="0" err="1" smtClean="0"/>
              <a:t>std_logic</a:t>
            </a:r>
            <a:r>
              <a:rPr lang="en-US" altLang="zh-TW" sz="1800" dirty="0" smtClean="0"/>
              <a:t>);</a:t>
            </a:r>
          </a:p>
          <a:p>
            <a:pPr marL="342900" indent="-342900" eaLnBrk="1" hangingPunct="1">
              <a:buFont typeface="+mj-lt"/>
              <a:buAutoNum type="arabicParenR"/>
              <a:defRPr/>
            </a:pPr>
            <a:r>
              <a:rPr lang="en-US" altLang="zh-TW" sz="1800" dirty="0" smtClean="0"/>
              <a:t>end eqcomp4;</a:t>
            </a:r>
          </a:p>
          <a:p>
            <a:pPr marL="342900" indent="-342900" eaLnBrk="1" hangingPunct="1">
              <a:buFont typeface="+mj-lt"/>
              <a:buAutoNum type="arabicParenR"/>
              <a:defRPr/>
            </a:pPr>
            <a:r>
              <a:rPr lang="en-US" altLang="zh-TW" sz="1800" dirty="0" smtClean="0"/>
              <a:t>architecture dataflow1 of eqcomp4 is</a:t>
            </a:r>
          </a:p>
          <a:p>
            <a:pPr marL="342900" indent="-342900" eaLnBrk="1" hangingPunct="1">
              <a:buFont typeface="+mj-lt"/>
              <a:buAutoNum type="arabicParenR"/>
              <a:defRPr/>
            </a:pPr>
            <a:r>
              <a:rPr lang="en-US" altLang="zh-TW" sz="1800" dirty="0" smtClean="0"/>
              <a:t> begin</a:t>
            </a:r>
          </a:p>
          <a:p>
            <a:pPr marL="342900" indent="-342900" eaLnBrk="1" hangingPunct="1">
              <a:buFont typeface="+mj-lt"/>
              <a:buAutoNum type="arabicParenR"/>
              <a:defRPr/>
            </a:pPr>
            <a:r>
              <a:rPr lang="en-US" altLang="zh-TW" sz="1800" dirty="0" smtClean="0"/>
              <a:t>	equals &lt;= '1' when (a = b) else '0’;</a:t>
            </a:r>
          </a:p>
          <a:p>
            <a:pPr marL="342900" indent="-342900" eaLnBrk="1" hangingPunct="1">
              <a:buFont typeface="+mj-lt"/>
              <a:buAutoNum type="arabicParenR"/>
              <a:defRPr/>
            </a:pPr>
            <a:r>
              <a:rPr lang="en-US" altLang="zh-TW" sz="1800" dirty="0" smtClean="0"/>
              <a:t>-- “comment” equals is active high</a:t>
            </a:r>
          </a:p>
          <a:p>
            <a:pPr marL="342900" indent="-342900" eaLnBrk="1" hangingPunct="1">
              <a:buFont typeface="+mj-lt"/>
              <a:buAutoNum type="arabicParenR"/>
              <a:defRPr/>
            </a:pPr>
            <a:r>
              <a:rPr lang="en-US" altLang="zh-TW" sz="1800" dirty="0" smtClean="0"/>
              <a:t>end dataflow1;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zh-TW" sz="1800" dirty="0" smtClean="0"/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35BDEB16-707D-4F8C-9B6B-DFE29CC5920C}" type="slidenum">
              <a:rPr lang="en-US" altLang="en-US" smtClean="0"/>
              <a:pPr/>
              <a:t>10</a:t>
            </a:fld>
            <a:endParaRPr lang="en-US" altLang="en-US" smtClean="0"/>
          </a:p>
        </p:txBody>
      </p:sp>
      <p:sp>
        <p:nvSpPr>
          <p:cNvPr id="15366" name="Line 5"/>
          <p:cNvSpPr>
            <a:spLocks noChangeShapeType="1"/>
          </p:cNvSpPr>
          <p:nvPr/>
        </p:nvSpPr>
        <p:spPr bwMode="auto">
          <a:xfrm>
            <a:off x="381000" y="4038600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3429000" y="989013"/>
            <a:ext cx="1143000" cy="2030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Text Box 9"/>
          <p:cNvSpPr txBox="1">
            <a:spLocks noChangeArrowheads="1"/>
          </p:cNvSpPr>
          <p:nvPr/>
        </p:nvSpPr>
        <p:spPr bwMode="auto">
          <a:xfrm>
            <a:off x="5146675" y="1719263"/>
            <a:ext cx="3997325" cy="701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>
                <a:latin typeface="Arial" pitchFamily="34" charset="0"/>
              </a:rPr>
              <a:t>A bus, use downto to define it. 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>
                <a:latin typeface="Arial" pitchFamily="34" charset="0"/>
              </a:rPr>
              <a:t>E.g. in std_logic_vector(</a:t>
            </a:r>
            <a:r>
              <a:rPr kumimoji="1" lang="en-US" altLang="zh-TW" i="1">
                <a:latin typeface="Arial" pitchFamily="34" charset="0"/>
              </a:rPr>
              <a:t>3</a:t>
            </a:r>
            <a:r>
              <a:rPr kumimoji="1" lang="en-US" altLang="zh-TW">
                <a:latin typeface="Arial" pitchFamily="34" charset="0"/>
              </a:rPr>
              <a:t> downto </a:t>
            </a:r>
            <a:r>
              <a:rPr kumimoji="1" lang="en-US" altLang="zh-TW" i="1">
                <a:latin typeface="Arial" pitchFamily="34" charset="0"/>
              </a:rPr>
              <a:t>0</a:t>
            </a:r>
            <a:r>
              <a:rPr kumimoji="1" lang="en-US" altLang="zh-TW">
                <a:latin typeface="Arial" pitchFamily="34" charset="0"/>
              </a:rPr>
              <a:t>);</a:t>
            </a:r>
          </a:p>
        </p:txBody>
      </p:sp>
      <p:sp>
        <p:nvSpPr>
          <p:cNvPr id="15369" name="Text Box 10"/>
          <p:cNvSpPr txBox="1">
            <a:spLocks noChangeArrowheads="1"/>
          </p:cNvSpPr>
          <p:nvPr/>
        </p:nvSpPr>
        <p:spPr bwMode="auto">
          <a:xfrm>
            <a:off x="4572000" y="338138"/>
            <a:ext cx="39274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1" lang="en-US" altLang="zh-TW">
                <a:latin typeface="Arial" pitchFamily="34" charset="0"/>
              </a:rPr>
              <a:t>Entity enclosed by the entity name – </a:t>
            </a:r>
          </a:p>
          <a:p>
            <a:pPr eaLnBrk="1" hangingPunct="1"/>
            <a:r>
              <a:rPr kumimoji="1" lang="en-US" altLang="zh-TW" i="1">
                <a:latin typeface="Arial" pitchFamily="34" charset="0"/>
              </a:rPr>
              <a:t>eqcomp4</a:t>
            </a:r>
            <a:r>
              <a:rPr kumimoji="1" lang="en-US" altLang="zh-TW">
                <a:latin typeface="Arial" pitchFamily="34" charset="0"/>
              </a:rPr>
              <a:t> (entered by the user)</a:t>
            </a:r>
            <a:endParaRPr kumimoji="1" lang="en-US" altLang="en-US">
              <a:latin typeface="Arial" pitchFamily="34" charset="0"/>
            </a:endParaRPr>
          </a:p>
        </p:txBody>
      </p:sp>
      <p:sp>
        <p:nvSpPr>
          <p:cNvPr id="15370" name="Text Box 17"/>
          <p:cNvSpPr txBox="1">
            <a:spLocks noChangeArrowheads="1"/>
          </p:cNvSpPr>
          <p:nvPr/>
        </p:nvSpPr>
        <p:spPr bwMode="auto">
          <a:xfrm>
            <a:off x="4953000" y="1000125"/>
            <a:ext cx="396875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>
                <a:latin typeface="Arial" pitchFamily="34" charset="0"/>
              </a:rPr>
              <a:t>Port defines the I/O pins. </a:t>
            </a:r>
            <a:endParaRPr kumimoji="1" lang="en-US" altLang="en-US">
              <a:latin typeface="Arial" pitchFamily="34" charset="0"/>
            </a:endParaRPr>
          </a:p>
          <a:p>
            <a:pPr eaLnBrk="1" hangingPunct="1"/>
            <a:endParaRPr kumimoji="1" lang="en-US" altLang="en-US">
              <a:latin typeface="Arial" pitchFamily="34" charset="0"/>
            </a:endParaRPr>
          </a:p>
        </p:txBody>
      </p:sp>
      <p:sp>
        <p:nvSpPr>
          <p:cNvPr id="15371" name="Line 18"/>
          <p:cNvSpPr>
            <a:spLocks noChangeShapeType="1"/>
          </p:cNvSpPr>
          <p:nvPr/>
        </p:nvSpPr>
        <p:spPr bwMode="auto">
          <a:xfrm flipH="1">
            <a:off x="5078413" y="2420938"/>
            <a:ext cx="68262" cy="779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19"/>
          <p:cNvSpPr>
            <a:spLocks noChangeShapeType="1"/>
          </p:cNvSpPr>
          <p:nvPr/>
        </p:nvSpPr>
        <p:spPr bwMode="auto">
          <a:xfrm flipH="1">
            <a:off x="2438400" y="1646238"/>
            <a:ext cx="2514600" cy="1693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AutoShape 20"/>
          <p:cNvSpPr>
            <a:spLocks/>
          </p:cNvSpPr>
          <p:nvPr/>
        </p:nvSpPr>
        <p:spPr bwMode="auto">
          <a:xfrm>
            <a:off x="1347788" y="2698750"/>
            <a:ext cx="200025" cy="1398588"/>
          </a:xfrm>
          <a:prstGeom prst="leftBrace">
            <a:avLst>
              <a:gd name="adj1" fmla="val 83322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5374" name="Text Box 21"/>
          <p:cNvSpPr txBox="1">
            <a:spLocks noChangeArrowheads="1"/>
          </p:cNvSpPr>
          <p:nvPr/>
        </p:nvSpPr>
        <p:spPr bwMode="auto">
          <a:xfrm>
            <a:off x="60325" y="2698750"/>
            <a:ext cx="1292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/>
              <a:t>Entity</a:t>
            </a:r>
          </a:p>
          <a:p>
            <a:r>
              <a:rPr lang="en-US" altLang="en-US"/>
              <a:t>declaration</a:t>
            </a:r>
          </a:p>
        </p:txBody>
      </p:sp>
      <p:sp>
        <p:nvSpPr>
          <p:cNvPr id="15375" name="AutoShape 22"/>
          <p:cNvSpPr>
            <a:spLocks/>
          </p:cNvSpPr>
          <p:nvPr/>
        </p:nvSpPr>
        <p:spPr bwMode="auto">
          <a:xfrm>
            <a:off x="1395413" y="4343400"/>
            <a:ext cx="152400" cy="1387475"/>
          </a:xfrm>
          <a:prstGeom prst="leftBrace">
            <a:avLst>
              <a:gd name="adj1" fmla="val 83328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5376" name="Text Box 23"/>
          <p:cNvSpPr txBox="1">
            <a:spLocks noChangeArrowheads="1"/>
          </p:cNvSpPr>
          <p:nvPr/>
        </p:nvSpPr>
        <p:spPr bwMode="auto">
          <a:xfrm>
            <a:off x="76200" y="4648200"/>
            <a:ext cx="13954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/>
              <a:t>Architecture</a:t>
            </a:r>
          </a:p>
          <a:p>
            <a:r>
              <a:rPr lang="en-US" altLang="en-US"/>
              <a:t>body</a:t>
            </a:r>
          </a:p>
        </p:txBody>
      </p:sp>
      <p:pic>
        <p:nvPicPr>
          <p:cNvPr id="15377" name="Picture 24" descr="MCBS00630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48600" y="2971800"/>
            <a:ext cx="106680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8" name="Picture 25" descr="MCBD19961_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4588" y="4552950"/>
            <a:ext cx="1485900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smtClean="0">
                <a:ea typeface="新細明體" pitchFamily="18" charset="-120"/>
              </a:rPr>
              <a:t>Exercise 1.1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0" y="1600200"/>
            <a:ext cx="4038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600" smtClean="0">
                <a:ea typeface="微軟正黑體" pitchFamily="34" charset="-120"/>
              </a:rPr>
              <a:t>In the </a:t>
            </a:r>
            <a:r>
              <a:rPr lang="en-US" altLang="zh-TW" sz="2600" b="1" i="1" smtClean="0"/>
              <a:t>eqcomp4</a:t>
            </a:r>
            <a:r>
              <a:rPr lang="en-US" altLang="en-US" sz="2600" smtClean="0">
                <a:ea typeface="微軟正黑體" pitchFamily="34" charset="-120"/>
              </a:rPr>
              <a:t>  VHDL code: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smtClean="0">
                <a:ea typeface="微軟正黑體" pitchFamily="34" charset="-120"/>
              </a:rPr>
              <a:t>How many Input / Output pins?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200" smtClean="0">
                <a:ea typeface="微軟正黑體" pitchFamily="34" charset="-120"/>
              </a:rPr>
              <a:t>Answer: _______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smtClean="0">
                <a:ea typeface="微軟正黑體" pitchFamily="34" charset="-120"/>
              </a:rPr>
              <a:t>What are their names and their types?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200" smtClean="0">
                <a:ea typeface="微軟正黑體" pitchFamily="34" charset="-120"/>
              </a:rPr>
              <a:t>Answer: ___________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200" smtClean="0">
                <a:ea typeface="微軟正黑體" pitchFamily="34" charset="-120"/>
              </a:rPr>
              <a:t>___________________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smtClean="0">
                <a:ea typeface="微軟正黑體" pitchFamily="34" charset="-120"/>
              </a:rPr>
              <a:t>What is the difference between std_logic and std_logic_vector?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200" smtClean="0">
                <a:ea typeface="微軟正黑體" pitchFamily="34" charset="-120"/>
              </a:rPr>
              <a:t>Answer: __________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200" smtClean="0">
                <a:ea typeface="微軟正黑體" pitchFamily="34" charset="-120"/>
              </a:rPr>
              <a:t>__________________</a:t>
            </a:r>
          </a:p>
          <a:p>
            <a:pPr lvl="3" eaLnBrk="1" hangingPunct="1">
              <a:lnSpc>
                <a:spcPct val="80000"/>
              </a:lnSpc>
            </a:pPr>
            <a:endParaRPr lang="en-US" altLang="en-US" sz="1700" smtClean="0">
              <a:ea typeface="微軟正黑體" pitchFamily="34" charset="-120"/>
            </a:endParaRPr>
          </a:p>
          <a:p>
            <a:pPr lvl="2" eaLnBrk="1" hangingPunct="1">
              <a:lnSpc>
                <a:spcPct val="80000"/>
              </a:lnSpc>
            </a:pPr>
            <a:endParaRPr lang="en-US" altLang="en-US" sz="1900" smtClean="0">
              <a:ea typeface="微軟正黑體" pitchFamily="34" charset="-12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4038600" y="1600200"/>
            <a:ext cx="4953000" cy="4525963"/>
          </a:xfrm>
          <a:noFill/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xtLst/>
        </p:spPr>
        <p:txBody>
          <a:bodyPr>
            <a:normAutofit/>
          </a:bodyPr>
          <a:lstStyle>
            <a:lvl1pPr marL="182563" indent="-182563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r>
              <a:rPr lang="en-US" altLang="en-US" sz="1900" smtClean="0">
                <a:latin typeface="Arial" pitchFamily="34" charset="0"/>
              </a:rPr>
              <a:t>1 entity eqcomp4 is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1900" smtClean="0">
                <a:latin typeface="Arial" pitchFamily="34" charset="0"/>
              </a:rPr>
              <a:t>2 port (a, b: in std_logic_vector(3 downto 0 );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1900" smtClean="0">
                <a:latin typeface="Arial" pitchFamily="34" charset="0"/>
              </a:rPr>
              <a:t>3	equals:	out std_logic);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1900" smtClean="0">
                <a:latin typeface="Arial" pitchFamily="34" charset="0"/>
              </a:rPr>
              <a:t>4 end eqcomp4;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1900" smtClean="0">
                <a:latin typeface="Arial" pitchFamily="34" charset="0"/>
              </a:rPr>
              <a:t>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1900" smtClean="0">
                <a:latin typeface="Arial" pitchFamily="34" charset="0"/>
              </a:rPr>
              <a:t>6 architecture dataflow1 of eqcomp4 is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1900" smtClean="0">
                <a:latin typeface="Arial" pitchFamily="34" charset="0"/>
              </a:rPr>
              <a:t>7 begin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1900" smtClean="0">
                <a:latin typeface="Arial" pitchFamily="34" charset="0"/>
              </a:rPr>
              <a:t>8	equals &lt;= '1' when (a = b) else '0’;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1900" smtClean="0">
                <a:latin typeface="Arial" pitchFamily="34" charset="0"/>
              </a:rPr>
              <a:t>9-- “comment” equals is active high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1900" smtClean="0">
                <a:latin typeface="Arial" pitchFamily="34" charset="0"/>
              </a:rPr>
              <a:t>10 end dataflow1;</a:t>
            </a:r>
          </a:p>
        </p:txBody>
      </p:sp>
      <p:sp>
        <p:nvSpPr>
          <p:cNvPr id="1639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1. ver.7a</a:t>
            </a: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639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4FF01EFD-3FB6-40F1-8EC3-3E8AD0DB7BB1}" type="slidenum">
              <a:rPr lang="en-US" altLang="en-US" smtClean="0">
                <a:solidFill>
                  <a:srgbClr val="FFFFFF"/>
                </a:solidFill>
              </a:rPr>
              <a:pPr/>
              <a:t>11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16393" name="Rectangle 2"/>
          <p:cNvSpPr txBox="1">
            <a:spLocks noChangeArrowheads="1"/>
          </p:cNvSpPr>
          <p:nvPr/>
        </p:nvSpPr>
        <p:spPr bwMode="auto">
          <a:xfrm>
            <a:off x="392113" y="304800"/>
            <a:ext cx="4484687" cy="13430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000">
                <a:latin typeface="Calibri" pitchFamily="34" charset="0"/>
              </a:rPr>
              <a:t>Student ID: __________________</a:t>
            </a:r>
            <a:br>
              <a:rPr lang="en-US" altLang="zh-TW" sz="2000">
                <a:latin typeface="Calibri" pitchFamily="34" charset="0"/>
              </a:rPr>
            </a:br>
            <a:r>
              <a:rPr lang="en-US" altLang="zh-TW" sz="2000">
                <a:latin typeface="Calibri" pitchFamily="34" charset="0"/>
              </a:rPr>
              <a:t>Name: ______________________</a:t>
            </a:r>
            <a:br>
              <a:rPr lang="en-US" altLang="zh-TW" sz="2000">
                <a:latin typeface="Calibri" pitchFamily="34" charset="0"/>
              </a:rPr>
            </a:br>
            <a:r>
              <a:rPr lang="en-US" altLang="zh-TW" sz="2000">
                <a:latin typeface="Calibri" pitchFamily="34" charset="0"/>
              </a:rPr>
              <a:t>Date:_______________ </a:t>
            </a:r>
          </a:p>
          <a:p>
            <a:pPr eaLnBrk="1" hangingPunct="1"/>
            <a:r>
              <a:rPr lang="en-US" altLang="zh-TW" sz="2000">
                <a:latin typeface="Calibri" pitchFamily="34" charset="0"/>
              </a:rPr>
              <a:t>(Submit this at the end of the lecture.)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Entity declaration:</a:t>
            </a:r>
            <a:br>
              <a:rPr lang="en-US" altLang="zh-TW" smtClean="0"/>
            </a:br>
            <a:r>
              <a:rPr lang="en-US" altLang="zh-TW" smtClean="0"/>
              <a:t>define the IO pins of the chip</a:t>
            </a:r>
          </a:p>
        </p:txBody>
      </p:sp>
      <p:sp>
        <p:nvSpPr>
          <p:cNvPr id="17411" name="Rectangle 4"/>
          <p:cNvSpPr>
            <a:spLocks noGrp="1" noChangeArrowheads="1"/>
          </p:cNvSpPr>
          <p:nvPr>
            <p:ph idx="1"/>
          </p:nvPr>
        </p:nvSpPr>
        <p:spPr>
          <a:xfrm>
            <a:off x="1181100" y="2019300"/>
            <a:ext cx="7769225" cy="4113213"/>
          </a:xfrm>
        </p:spPr>
        <p:txBody>
          <a:bodyPr/>
          <a:lstStyle/>
          <a:p>
            <a:pPr eaLnBrk="1" hangingPunct="1"/>
            <a:r>
              <a:rPr lang="en-US" altLang="zh-TW" smtClean="0"/>
              <a:t>entity </a:t>
            </a:r>
            <a:r>
              <a:rPr lang="en-US" altLang="zh-TW" b="1" i="1" smtClean="0"/>
              <a:t>eqcomp4</a:t>
            </a:r>
            <a:r>
              <a:rPr lang="en-US" altLang="zh-TW" smtClean="0"/>
              <a:t> is</a:t>
            </a:r>
          </a:p>
          <a:p>
            <a:pPr eaLnBrk="1" hangingPunct="1"/>
            <a:r>
              <a:rPr lang="en-US" altLang="zh-TW" smtClean="0"/>
              <a:t>port (</a:t>
            </a:r>
            <a:r>
              <a:rPr lang="en-US" altLang="zh-TW" i="1" smtClean="0"/>
              <a:t>a, b:</a:t>
            </a:r>
            <a:r>
              <a:rPr lang="en-US" altLang="zh-TW" smtClean="0"/>
              <a:t> 	in std_logic_vector(</a:t>
            </a:r>
            <a:r>
              <a:rPr lang="en-US" altLang="zh-TW" i="1" smtClean="0"/>
              <a:t>3</a:t>
            </a:r>
            <a:r>
              <a:rPr lang="en-US" altLang="zh-TW" smtClean="0"/>
              <a:t> downto </a:t>
            </a:r>
            <a:r>
              <a:rPr lang="en-US" altLang="zh-TW" i="1" smtClean="0"/>
              <a:t>0 </a:t>
            </a:r>
            <a:r>
              <a:rPr lang="en-US" altLang="zh-TW" smtClean="0"/>
              <a:t>);</a:t>
            </a:r>
          </a:p>
          <a:p>
            <a:pPr eaLnBrk="1" hangingPunct="1"/>
            <a:r>
              <a:rPr lang="en-US" altLang="zh-TW" smtClean="0"/>
              <a:t>	</a:t>
            </a:r>
            <a:r>
              <a:rPr lang="en-US" altLang="zh-TW" i="1" smtClean="0"/>
              <a:t>equals:	</a:t>
            </a:r>
            <a:r>
              <a:rPr lang="en-US" altLang="zh-TW" smtClean="0"/>
              <a:t>out std_logic);</a:t>
            </a:r>
          </a:p>
          <a:p>
            <a:pPr eaLnBrk="1" hangingPunct="1"/>
            <a:r>
              <a:rPr lang="en-US" altLang="zh-TW" smtClean="0"/>
              <a:t>end </a:t>
            </a:r>
            <a:r>
              <a:rPr lang="en-US" altLang="zh-TW" b="1" i="1" smtClean="0"/>
              <a:t>eqcomp4</a:t>
            </a:r>
            <a:r>
              <a:rPr lang="en-US" altLang="zh-TW" smtClean="0"/>
              <a:t>;</a:t>
            </a:r>
          </a:p>
          <a:p>
            <a:pPr eaLnBrk="1" hangingPunct="1"/>
            <a:endParaRPr lang="en-US" altLang="zh-TW" smtClean="0"/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E0D4CDE9-E1CE-4940-8894-71F1BE834437}" type="slidenum">
              <a:rPr lang="en-US" altLang="en-US" smtClean="0"/>
              <a:pPr/>
              <a:t>12</a:t>
            </a:fld>
            <a:endParaRPr lang="en-US" altLang="en-US" smtClean="0"/>
          </a:p>
        </p:txBody>
      </p:sp>
      <p:sp>
        <p:nvSpPr>
          <p:cNvPr id="17414" name="Rectangle 2"/>
          <p:cNvSpPr>
            <a:spLocks noChangeArrowheads="1"/>
          </p:cNvSpPr>
          <p:nvPr/>
        </p:nvSpPr>
        <p:spPr bwMode="auto">
          <a:xfrm>
            <a:off x="762000" y="1676400"/>
            <a:ext cx="8305800" cy="22082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7415" name="Rectangle 5"/>
          <p:cNvSpPr>
            <a:spLocks noChangeArrowheads="1"/>
          </p:cNvSpPr>
          <p:nvPr/>
        </p:nvSpPr>
        <p:spPr bwMode="auto">
          <a:xfrm>
            <a:off x="3581400" y="4343400"/>
            <a:ext cx="2209800" cy="1905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/>
            <a:r>
              <a:rPr lang="en-US" altLang="zh-TW" sz="2400">
                <a:latin typeface="Times New Roman" pitchFamily="18" charset="0"/>
              </a:rPr>
              <a:t>The comparator</a:t>
            </a:r>
          </a:p>
          <a:p>
            <a:pPr algn="ctr"/>
            <a:r>
              <a:rPr lang="en-US" altLang="zh-TW" sz="2400">
                <a:latin typeface="Times New Roman" pitchFamily="18" charset="0"/>
              </a:rPr>
              <a:t>chip: eqcomp4</a:t>
            </a:r>
          </a:p>
        </p:txBody>
      </p:sp>
      <p:sp>
        <p:nvSpPr>
          <p:cNvPr id="17416" name="Line 6"/>
          <p:cNvSpPr>
            <a:spLocks noChangeShapeType="1"/>
          </p:cNvSpPr>
          <p:nvPr/>
        </p:nvSpPr>
        <p:spPr bwMode="auto">
          <a:xfrm>
            <a:off x="1371600" y="4495800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Line 7"/>
          <p:cNvSpPr>
            <a:spLocks noChangeShapeType="1"/>
          </p:cNvSpPr>
          <p:nvPr/>
        </p:nvSpPr>
        <p:spPr bwMode="auto">
          <a:xfrm>
            <a:off x="1295400" y="4648200"/>
            <a:ext cx="2286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8"/>
          <p:cNvSpPr>
            <a:spLocks noChangeShapeType="1"/>
          </p:cNvSpPr>
          <p:nvPr/>
        </p:nvSpPr>
        <p:spPr bwMode="auto">
          <a:xfrm>
            <a:off x="1295400" y="4800600"/>
            <a:ext cx="2286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9"/>
          <p:cNvSpPr>
            <a:spLocks noChangeShapeType="1"/>
          </p:cNvSpPr>
          <p:nvPr/>
        </p:nvSpPr>
        <p:spPr bwMode="auto">
          <a:xfrm>
            <a:off x="1295400" y="4953000"/>
            <a:ext cx="2286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0"/>
          <p:cNvSpPr>
            <a:spLocks noChangeShapeType="1"/>
          </p:cNvSpPr>
          <p:nvPr/>
        </p:nvSpPr>
        <p:spPr bwMode="auto">
          <a:xfrm>
            <a:off x="2209800" y="54864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1"/>
          <p:cNvSpPr>
            <a:spLocks noChangeShapeType="1"/>
          </p:cNvSpPr>
          <p:nvPr/>
        </p:nvSpPr>
        <p:spPr bwMode="auto">
          <a:xfrm>
            <a:off x="2209800" y="56388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2"/>
          <p:cNvSpPr>
            <a:spLocks noChangeShapeType="1"/>
          </p:cNvSpPr>
          <p:nvPr/>
        </p:nvSpPr>
        <p:spPr bwMode="auto">
          <a:xfrm>
            <a:off x="2209800" y="57912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3"/>
          <p:cNvSpPr>
            <a:spLocks noChangeShapeType="1"/>
          </p:cNvSpPr>
          <p:nvPr/>
        </p:nvSpPr>
        <p:spPr bwMode="auto">
          <a:xfrm>
            <a:off x="2209800" y="59436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Text Box 14"/>
          <p:cNvSpPr txBox="1">
            <a:spLocks noChangeArrowheads="1"/>
          </p:cNvSpPr>
          <p:nvPr/>
        </p:nvSpPr>
        <p:spPr bwMode="auto">
          <a:xfrm>
            <a:off x="679450" y="4232275"/>
            <a:ext cx="4714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/>
            <a:r>
              <a:rPr lang="en-US" altLang="zh-TW" sz="2400">
                <a:latin typeface="Times New Roman" pitchFamily="18" charset="0"/>
              </a:rPr>
              <a:t>a3</a:t>
            </a:r>
          </a:p>
          <a:p>
            <a:pPr algn="ctr"/>
            <a:r>
              <a:rPr lang="en-US" altLang="zh-TW" sz="2400">
                <a:latin typeface="Times New Roman" pitchFamily="18" charset="0"/>
              </a:rPr>
              <a:t>a2</a:t>
            </a:r>
          </a:p>
          <a:p>
            <a:pPr algn="ctr"/>
            <a:r>
              <a:rPr lang="en-US" altLang="zh-TW" sz="2400">
                <a:latin typeface="Times New Roman" pitchFamily="18" charset="0"/>
              </a:rPr>
              <a:t>a1</a:t>
            </a:r>
          </a:p>
          <a:p>
            <a:pPr algn="ctr"/>
            <a:r>
              <a:rPr lang="en-US" altLang="zh-TW" sz="2400">
                <a:latin typeface="Times New Roman" pitchFamily="18" charset="0"/>
              </a:rPr>
              <a:t>a0</a:t>
            </a:r>
          </a:p>
        </p:txBody>
      </p:sp>
      <p:sp>
        <p:nvSpPr>
          <p:cNvPr id="17425" name="Line 15"/>
          <p:cNvSpPr>
            <a:spLocks noChangeShapeType="1"/>
          </p:cNvSpPr>
          <p:nvPr/>
        </p:nvSpPr>
        <p:spPr bwMode="auto">
          <a:xfrm>
            <a:off x="5791200" y="53340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Text Box 16"/>
          <p:cNvSpPr txBox="1">
            <a:spLocks noChangeArrowheads="1"/>
          </p:cNvSpPr>
          <p:nvPr/>
        </p:nvSpPr>
        <p:spPr bwMode="auto">
          <a:xfrm>
            <a:off x="6858000" y="5181600"/>
            <a:ext cx="96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/>
            <a:r>
              <a:rPr lang="en-US" altLang="zh-TW" sz="2400">
                <a:latin typeface="Times New Roman" pitchFamily="18" charset="0"/>
              </a:rPr>
              <a:t>equals</a:t>
            </a:r>
          </a:p>
        </p:txBody>
      </p:sp>
      <p:sp>
        <p:nvSpPr>
          <p:cNvPr id="17427" name="Text Box 17"/>
          <p:cNvSpPr txBox="1">
            <a:spLocks noChangeArrowheads="1"/>
          </p:cNvSpPr>
          <p:nvPr/>
        </p:nvSpPr>
        <p:spPr bwMode="auto">
          <a:xfrm>
            <a:off x="1592263" y="5029200"/>
            <a:ext cx="4889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/>
            <a:r>
              <a:rPr lang="en-US" altLang="zh-TW" sz="2400">
                <a:latin typeface="Times New Roman" pitchFamily="18" charset="0"/>
              </a:rPr>
              <a:t>b3</a:t>
            </a:r>
          </a:p>
          <a:p>
            <a:pPr algn="ctr"/>
            <a:r>
              <a:rPr lang="en-US" altLang="zh-TW" sz="2400">
                <a:latin typeface="Times New Roman" pitchFamily="18" charset="0"/>
              </a:rPr>
              <a:t>b2</a:t>
            </a:r>
          </a:p>
          <a:p>
            <a:pPr algn="ctr"/>
            <a:r>
              <a:rPr lang="en-US" altLang="zh-TW" sz="2400">
                <a:latin typeface="Times New Roman" pitchFamily="18" charset="0"/>
              </a:rPr>
              <a:t>b1</a:t>
            </a:r>
          </a:p>
          <a:p>
            <a:pPr algn="ctr"/>
            <a:r>
              <a:rPr lang="en-US" altLang="zh-TW" sz="2400">
                <a:latin typeface="Times New Roman" pitchFamily="18" charset="0"/>
              </a:rPr>
              <a:t>b0</a:t>
            </a:r>
          </a:p>
        </p:txBody>
      </p:sp>
      <p:pic>
        <p:nvPicPr>
          <p:cNvPr id="17428" name="Picture 18" descr="MCBS00630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72400" y="2286000"/>
            <a:ext cx="106680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9" name="Line 19"/>
          <p:cNvSpPr>
            <a:spLocks noChangeShapeType="1"/>
          </p:cNvSpPr>
          <p:nvPr/>
        </p:nvSpPr>
        <p:spPr bwMode="auto">
          <a:xfrm>
            <a:off x="7315200" y="2895600"/>
            <a:ext cx="533400" cy="7620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Text Box 20"/>
          <p:cNvSpPr txBox="1">
            <a:spLocks noChangeArrowheads="1"/>
          </p:cNvSpPr>
          <p:nvPr/>
        </p:nvSpPr>
        <p:spPr bwMode="auto">
          <a:xfrm>
            <a:off x="1203325" y="3846513"/>
            <a:ext cx="7118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1" lang="en-US" altLang="en-US">
                <a:latin typeface="Arial" pitchFamily="34" charset="0"/>
              </a:rPr>
              <a:t>Two input buses (a3,a2,a1,a0) (b3,b2,b1,b0) and one output ‘equals’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ea typeface="新細明體" pitchFamily="18" charset="-120"/>
              </a:rPr>
              <a:t>Concept of signals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>
                <a:ea typeface="新細明體" pitchFamily="18" charset="-120"/>
              </a:rPr>
              <a:t>A signal is used to carry logic information.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>
                <a:ea typeface="新細明體" pitchFamily="18" charset="-120"/>
              </a:rPr>
              <a:t>In hardware it is a wire.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>
                <a:ea typeface="新細明體" pitchFamily="18" charset="-120"/>
              </a:rPr>
              <a:t>A signal can be “in” or “out” ..etc.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>
                <a:ea typeface="新細明體" pitchFamily="18" charset="-120"/>
              </a:rPr>
              <a:t>There are many logic </a:t>
            </a:r>
            <a:r>
              <a:rPr lang="en-US" altLang="en-US" sz="2800" smtClean="0">
                <a:solidFill>
                  <a:schemeClr val="hlink"/>
                </a:solidFill>
                <a:ea typeface="新細明體" pitchFamily="18" charset="-120"/>
              </a:rPr>
              <a:t>types</a:t>
            </a:r>
            <a:r>
              <a:rPr lang="en-US" altLang="en-US" sz="2800" smtClean="0">
                <a:ea typeface="新細明體" pitchFamily="18" charset="-120"/>
              </a:rPr>
              <a:t> of signals (wires)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>
                <a:ea typeface="新細明體" pitchFamily="18" charset="-120"/>
              </a:rPr>
              <a:t>Bit (can only have logic 1 or 0)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>
                <a:ea typeface="新細明體" pitchFamily="18" charset="-120"/>
              </a:rPr>
              <a:t>Std_logic can be 1, 0 , Z ..etc. (</a:t>
            </a:r>
            <a:r>
              <a:rPr lang="en-US" altLang="en-US" smtClean="0">
                <a:ea typeface="新細明體" pitchFamily="18" charset="-120"/>
              </a:rPr>
              <a:t> Z=float.)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>
                <a:ea typeface="新細明體" pitchFamily="18" charset="-120"/>
              </a:rPr>
              <a:t>Std_logic_vector is a group of wires (called bus).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2000" i="1" smtClean="0"/>
              <a:t>a, b</a:t>
            </a:r>
            <a:r>
              <a:rPr lang="en-US" altLang="zh-TW" sz="2000" smtClean="0"/>
              <a:t>: in std_logic_vector(</a:t>
            </a:r>
            <a:r>
              <a:rPr lang="en-US" altLang="zh-TW" sz="2000" i="1" smtClean="0"/>
              <a:t>3</a:t>
            </a:r>
            <a:r>
              <a:rPr lang="en-US" altLang="zh-TW" sz="2000" smtClean="0"/>
              <a:t> downto </a:t>
            </a:r>
            <a:r>
              <a:rPr lang="en-US" altLang="zh-TW" sz="2000" i="1" smtClean="0"/>
              <a:t>0</a:t>
            </a:r>
            <a:r>
              <a:rPr lang="en-US" altLang="zh-TW" sz="2000" smtClean="0"/>
              <a:t>); in VHDL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800" smtClean="0">
                <a:ea typeface="新細明體" pitchFamily="18" charset="-120"/>
              </a:rPr>
              <a:t>means a(0), a(1), a(2), a(3) are std_logic signals 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800" smtClean="0">
                <a:ea typeface="新細明體" pitchFamily="18" charset="-120"/>
              </a:rPr>
              <a:t>Same for b.</a:t>
            </a: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9E085DF1-B9C1-4926-B484-6F046D6E9E76}" type="slidenum">
              <a:rPr lang="en-US" altLang="en-US" smtClean="0"/>
              <a:pPr/>
              <a:t>13</a:t>
            </a:fld>
            <a:endParaRPr lang="en-US" altLang="en-US" smtClean="0"/>
          </a:p>
        </p:txBody>
      </p:sp>
      <p:sp>
        <p:nvSpPr>
          <p:cNvPr id="18438" name="Text Box 4"/>
          <p:cNvSpPr txBox="1">
            <a:spLocks noChangeArrowheads="1"/>
          </p:cNvSpPr>
          <p:nvPr/>
        </p:nvSpPr>
        <p:spPr bwMode="auto">
          <a:xfrm>
            <a:off x="365125" y="5289550"/>
            <a:ext cx="201612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/>
              <a:t>(meaning</a:t>
            </a:r>
          </a:p>
          <a:p>
            <a:r>
              <a:rPr lang="en-US" altLang="en-US"/>
              <a:t>Standard logic,</a:t>
            </a:r>
          </a:p>
          <a:p>
            <a:r>
              <a:rPr lang="en-US" altLang="en-US"/>
              <a:t>an IEEE standard)</a:t>
            </a:r>
          </a:p>
        </p:txBody>
      </p:sp>
      <p:sp>
        <p:nvSpPr>
          <p:cNvPr id="18439" name="Line 5"/>
          <p:cNvSpPr>
            <a:spLocks noChangeShapeType="1"/>
          </p:cNvSpPr>
          <p:nvPr/>
        </p:nvSpPr>
        <p:spPr bwMode="auto">
          <a:xfrm flipV="1">
            <a:off x="1143000" y="4343400"/>
            <a:ext cx="838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8440" name="Picture 6" descr="MPj040197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91200"/>
            <a:ext cx="13017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1" name="Picture 10" descr="MPj0401140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81000"/>
            <a:ext cx="1033463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793038" cy="395288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en-US" sz="2900" smtClean="0">
                <a:ea typeface="微軟正黑體" pitchFamily="34" charset="-120"/>
              </a:rPr>
              <a:t>Exercise</a:t>
            </a:r>
            <a:r>
              <a:rPr lang="en-US" altLang="zh-HK" sz="2900" smtClean="0"/>
              <a:t> 1.2</a:t>
            </a:r>
            <a:endParaRPr lang="en-US" altLang="en-US" sz="2900" smtClean="0">
              <a:ea typeface="新細明體" pitchFamily="18" charset="-12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686800" cy="5943600"/>
          </a:xfrm>
        </p:spPr>
        <p:txBody>
          <a:bodyPr rtlCol="0">
            <a:normAutofit lnSpcReduction="10000"/>
          </a:bodyPr>
          <a:lstStyle/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1 entity test1 is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2 port (in1,in2: in </a:t>
            </a:r>
            <a:r>
              <a:rPr lang="en-US" altLang="zh-TW" dirty="0" err="1" smtClean="0"/>
              <a:t>std_logic</a:t>
            </a:r>
            <a:r>
              <a:rPr lang="en-US" dirty="0" smtClean="0">
                <a:ea typeface="新細明體" pitchFamily="18" charset="-120"/>
              </a:rPr>
              <a:t>;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3	       out1:</a:t>
            </a:r>
            <a:r>
              <a:rPr lang="en-US" dirty="0">
                <a:ea typeface="新細明體" pitchFamily="18" charset="-120"/>
              </a:rPr>
              <a:t> </a:t>
            </a:r>
            <a:r>
              <a:rPr lang="en-US" dirty="0" smtClean="0">
                <a:ea typeface="新細明體" pitchFamily="18" charset="-120"/>
              </a:rPr>
              <a:t>    out </a:t>
            </a:r>
            <a:r>
              <a:rPr lang="en-US" altLang="zh-TW" dirty="0" err="1" smtClean="0"/>
              <a:t>std_logic</a:t>
            </a:r>
            <a:r>
              <a:rPr lang="en-US" altLang="zh-TW" dirty="0" smtClean="0"/>
              <a:t>) </a:t>
            </a:r>
            <a:r>
              <a:rPr lang="en-US" dirty="0" smtClean="0">
                <a:ea typeface="新細明體" pitchFamily="18" charset="-120"/>
              </a:rPr>
              <a:t>;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4 end test1;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5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6 architecture test1arch of test1 is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7 begin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8	out1&lt;= in1 or in2; 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9 end test1_arch;</a:t>
            </a:r>
          </a:p>
          <a:p>
            <a:pPr marL="990600" lvl="1" indent="-5334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Give line numbers of  (</a:t>
            </a:r>
            <a:r>
              <a:rPr lang="en-US" dirty="0" err="1" smtClean="0">
                <a:ea typeface="新細明體" pitchFamily="18" charset="-120"/>
              </a:rPr>
              <a:t>i</a:t>
            </a:r>
            <a:r>
              <a:rPr lang="en-US" dirty="0" smtClean="0">
                <a:ea typeface="新細明體" pitchFamily="18" charset="-120"/>
              </a:rPr>
              <a:t>) entity declaration, and (ii) architecture? Also find an error in the code.</a:t>
            </a:r>
          </a:p>
          <a:p>
            <a:pPr marL="990600" lvl="1" indent="-5334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_____________________________________________</a:t>
            </a:r>
          </a:p>
          <a:p>
            <a:pPr marL="990600" lvl="1" indent="-5334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What are the functions of (</a:t>
            </a:r>
            <a:r>
              <a:rPr lang="en-US" dirty="0" err="1" smtClean="0">
                <a:ea typeface="新細明體" pitchFamily="18" charset="-120"/>
              </a:rPr>
              <a:t>i</a:t>
            </a:r>
            <a:r>
              <a:rPr lang="en-US" dirty="0" smtClean="0">
                <a:ea typeface="新細明體" pitchFamily="18" charset="-120"/>
              </a:rPr>
              <a:t>) entity declaration and (ii) architecture?</a:t>
            </a:r>
          </a:p>
          <a:p>
            <a:pPr marL="990600" lvl="1" indent="-5334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_____________________________________________</a:t>
            </a:r>
          </a:p>
          <a:p>
            <a:pPr marL="990600" lvl="1" indent="-5334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Draw the chip and names the pins. (Don’t forget the two most important pins)</a:t>
            </a:r>
          </a:p>
          <a:p>
            <a:pPr marL="990600" lvl="1" indent="-5334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__________________________________________________</a:t>
            </a:r>
          </a:p>
          <a:p>
            <a:pPr marL="990600" lvl="1" indent="-5334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Underline (or list) the words that are user defined in the above VHDL code.</a:t>
            </a:r>
          </a:p>
          <a:p>
            <a:pPr marL="990600" lvl="1" indent="-533400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_________________________________________________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1. ver.7a</a:t>
            </a: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B75A5C8B-4A37-4301-A4C5-2FB4FD7647A1}" type="slidenum">
              <a:rPr lang="en-US" altLang="en-US" smtClean="0">
                <a:solidFill>
                  <a:srgbClr val="FFFFFF"/>
                </a:solidFill>
              </a:rPr>
              <a:pPr/>
              <a:t>14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en-US" smtClean="0">
                <a:ea typeface="新細明體" pitchFamily="18" charset="-120"/>
              </a:rPr>
              <a:t>Exercise</a:t>
            </a:r>
            <a:r>
              <a:rPr lang="en-US" altLang="zh-HK" smtClean="0"/>
              <a:t> 1.3</a:t>
            </a:r>
            <a:endParaRPr lang="en-US" altLang="en-US" smtClean="0">
              <a:ea typeface="新細明體" pitchFamily="18" charset="-12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597025"/>
            <a:ext cx="4114800" cy="4525963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微軟正黑體" pitchFamily="34" charset="-120"/>
              </a:rPr>
              <a:t>Rewrite  code in example 1.2, with</a:t>
            </a:r>
          </a:p>
          <a:p>
            <a:pPr lvl="1" eaLnBrk="1" hangingPunct="1"/>
            <a:r>
              <a:rPr lang="en-US" altLang="en-US" smtClean="0">
                <a:ea typeface="微軟正黑體" pitchFamily="34" charset="-120"/>
              </a:rPr>
              <a:t>Entity name is not test1 but test1x</a:t>
            </a:r>
          </a:p>
          <a:p>
            <a:pPr lvl="1" eaLnBrk="1" hangingPunct="1"/>
            <a:r>
              <a:rPr lang="en-US" altLang="en-US" smtClean="0">
                <a:ea typeface="微軟正黑體" pitchFamily="34" charset="-120"/>
              </a:rPr>
              <a:t>Inputs are not in1 and in2 but a,b, resp.</a:t>
            </a:r>
          </a:p>
          <a:p>
            <a:pPr lvl="1" eaLnBrk="1" hangingPunct="1"/>
            <a:r>
              <a:rPr lang="en-US" altLang="en-US" smtClean="0">
                <a:ea typeface="微軟正黑體" pitchFamily="34" charset="-120"/>
              </a:rPr>
              <a:t>Output is not out1 but out1x</a:t>
            </a:r>
          </a:p>
          <a:p>
            <a:pPr lvl="1" eaLnBrk="1" hangingPunct="1"/>
            <a:r>
              <a:rPr lang="en-US" altLang="en-US" smtClean="0">
                <a:ea typeface="微軟正黑體" pitchFamily="34" charset="-120"/>
              </a:rPr>
              <a:t>Logic type is not std_logic but bit</a:t>
            </a:r>
          </a:p>
          <a:p>
            <a:pPr lvl="1" eaLnBrk="1" hangingPunct="1"/>
            <a:r>
              <a:rPr lang="en-US" altLang="en-US" smtClean="0">
                <a:ea typeface="微軟正黑體" pitchFamily="34" charset="-120"/>
              </a:rPr>
              <a:t>Architecture name is not test1arch but x_arch. </a:t>
            </a:r>
          </a:p>
          <a:p>
            <a:pPr lvl="1" eaLnBrk="1" hangingPunct="1"/>
            <a:endParaRPr lang="en-US" altLang="en-US" smtClean="0">
              <a:ea typeface="微軟正黑體" pitchFamily="34" charset="-120"/>
            </a:endParaRP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59F66378-E4B6-440B-92D5-A163A55F4B51}" type="slidenum">
              <a:rPr lang="en-US" altLang="en-US" smtClean="0"/>
              <a:pPr/>
              <a:t>15</a:t>
            </a:fld>
            <a:endParaRPr lang="en-US" altLang="en-US" smtClean="0"/>
          </a:p>
        </p:txBody>
      </p:sp>
      <p:sp>
        <p:nvSpPr>
          <p:cNvPr id="20486" name="Rectangle 1"/>
          <p:cNvSpPr>
            <a:spLocks noChangeArrowheads="1"/>
          </p:cNvSpPr>
          <p:nvPr/>
        </p:nvSpPr>
        <p:spPr bwMode="auto">
          <a:xfrm>
            <a:off x="4191000" y="1600200"/>
            <a:ext cx="4876800" cy="45243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609600" indent="-609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400"/>
              <a:t> 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</p:txBody>
      </p:sp>
      <p:sp>
        <p:nvSpPr>
          <p:cNvPr id="20487" name="TextBox 2"/>
          <p:cNvSpPr txBox="1">
            <a:spLocks noChangeArrowheads="1"/>
          </p:cNvSpPr>
          <p:nvPr/>
        </p:nvSpPr>
        <p:spPr bwMode="auto">
          <a:xfrm>
            <a:off x="4267200" y="1258888"/>
            <a:ext cx="10112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/>
              <a:t>Answer: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609600"/>
            <a:ext cx="7772400" cy="1470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ea typeface="新細明體" pitchFamily="18" charset="-120"/>
              </a:rPr>
              <a:t>Entity declaration</a:t>
            </a:r>
          </a:p>
        </p:txBody>
      </p:sp>
      <p:sp>
        <p:nvSpPr>
          <p:cNvPr id="206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19812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Define Input/Output (IO) pins</a:t>
            </a:r>
          </a:p>
        </p:txBody>
      </p:sp>
      <p:sp>
        <p:nvSpPr>
          <p:cNvPr id="21508" name="Rectangle 15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>
                <a:solidFill>
                  <a:schemeClr val="bg2"/>
                </a:solidFill>
              </a:rPr>
              <a:t>VHDL 1. ver.7a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21509" name="Rectangle 1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E549D7FD-34AE-46FA-8F77-F98750C9E856}" type="slidenum">
              <a:rPr lang="en-US" altLang="en-US" smtClean="0">
                <a:solidFill>
                  <a:schemeClr val="bg2"/>
                </a:solidFill>
              </a:rPr>
              <a:pPr/>
              <a:t>16</a:t>
            </a:fld>
            <a:endParaRPr lang="en-US" altLang="en-US" smtClean="0">
              <a:solidFill>
                <a:schemeClr val="bg2"/>
              </a:solidFill>
            </a:endParaRPr>
          </a:p>
        </p:txBody>
      </p:sp>
      <p:pic>
        <p:nvPicPr>
          <p:cNvPr id="21510" name="Picture 6" descr="MCBS00630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72400" y="2286000"/>
            <a:ext cx="106680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1066800" y="2514600"/>
          <a:ext cx="61722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Oval 2"/>
          <p:cNvSpPr/>
          <p:nvPr/>
        </p:nvSpPr>
        <p:spPr>
          <a:xfrm>
            <a:off x="3417888" y="4038600"/>
            <a:ext cx="1905000" cy="115252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>
              <a:defRPr/>
            </a:pPr>
            <a:endParaRPr lang="en-US" altLang="en-US" smtClean="0">
              <a:solidFill>
                <a:srgbClr val="FFFFFF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More on Entity Declaration</a:t>
            </a:r>
          </a:p>
        </p:txBody>
      </p:sp>
      <p:sp>
        <p:nvSpPr>
          <p:cNvPr id="2253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/>
              <a:t>entity </a:t>
            </a:r>
            <a:r>
              <a:rPr lang="en-US" altLang="zh-TW" sz="2800" i="1" smtClean="0"/>
              <a:t>do_care</a:t>
            </a:r>
            <a:r>
              <a:rPr lang="en-US" altLang="zh-TW" sz="2800" smtClean="0"/>
              <a:t> is port(</a:t>
            </a:r>
          </a:p>
          <a:p>
            <a:pPr eaLnBrk="1" hangingPunct="1"/>
            <a:r>
              <a:rPr lang="en-US" altLang="zh-TW" sz="2800" smtClean="0"/>
              <a:t>	</a:t>
            </a:r>
            <a:r>
              <a:rPr lang="en-US" altLang="zh-TW" sz="2800" i="1" smtClean="0"/>
              <a:t>s </a:t>
            </a:r>
            <a:r>
              <a:rPr lang="en-US" altLang="zh-TW" sz="2800" smtClean="0"/>
              <a:t>: in std_logic_vector(</a:t>
            </a:r>
            <a:r>
              <a:rPr lang="en-US" altLang="zh-TW" sz="2800" i="1" smtClean="0"/>
              <a:t>1</a:t>
            </a:r>
            <a:r>
              <a:rPr lang="en-US" altLang="zh-TW" sz="2800" smtClean="0"/>
              <a:t> downto</a:t>
            </a:r>
            <a:r>
              <a:rPr lang="en-US" altLang="zh-TW" sz="2800" i="1" smtClean="0"/>
              <a:t> 0</a:t>
            </a:r>
            <a:r>
              <a:rPr lang="en-US" altLang="zh-TW" sz="2800" smtClean="0"/>
              <a:t>);</a:t>
            </a:r>
          </a:p>
          <a:p>
            <a:pPr eaLnBrk="1" hangingPunct="1"/>
            <a:r>
              <a:rPr lang="en-US" altLang="zh-TW" sz="2800" smtClean="0"/>
              <a:t>	</a:t>
            </a:r>
            <a:r>
              <a:rPr lang="en-US" altLang="zh-TW" sz="2800" i="1" smtClean="0"/>
              <a:t>y </a:t>
            </a:r>
            <a:r>
              <a:rPr lang="en-US" altLang="zh-TW" sz="2800" smtClean="0"/>
              <a:t>: buffer std_logic);</a:t>
            </a:r>
          </a:p>
          <a:p>
            <a:pPr eaLnBrk="1" hangingPunct="1"/>
            <a:r>
              <a:rPr lang="en-US" altLang="zh-TW" sz="2800" smtClean="0"/>
              <a:t>end </a:t>
            </a:r>
            <a:r>
              <a:rPr lang="en-US" altLang="zh-TW" sz="2800" i="1" smtClean="0"/>
              <a:t>do_care</a:t>
            </a:r>
            <a:r>
              <a:rPr lang="en-US" altLang="zh-TW" sz="2800" smtClean="0"/>
              <a:t>;</a:t>
            </a:r>
          </a:p>
          <a:p>
            <a:pPr eaLnBrk="1" hangingPunct="1"/>
            <a:r>
              <a:rPr lang="en-US" altLang="zh-TW" sz="2800" smtClean="0"/>
              <a:t>4 modes of IO pins in port</a:t>
            </a:r>
          </a:p>
          <a:p>
            <a:pPr lvl="1" eaLnBrk="1" hangingPunct="1"/>
            <a:r>
              <a:rPr lang="en-US" altLang="zh-TW" sz="2400" smtClean="0"/>
              <a:t>in, </a:t>
            </a:r>
          </a:p>
          <a:p>
            <a:pPr lvl="1" eaLnBrk="1" hangingPunct="1"/>
            <a:r>
              <a:rPr lang="en-US" altLang="zh-TW" sz="2400" smtClean="0"/>
              <a:t>out,</a:t>
            </a:r>
          </a:p>
          <a:p>
            <a:pPr lvl="1" eaLnBrk="1" hangingPunct="1"/>
            <a:r>
              <a:rPr lang="en-US" altLang="zh-TW" sz="2400" smtClean="0"/>
              <a:t>inout (bidirectional)</a:t>
            </a:r>
          </a:p>
          <a:p>
            <a:pPr lvl="1" eaLnBrk="1" hangingPunct="1"/>
            <a:r>
              <a:rPr lang="en-US" altLang="zh-TW" sz="2400" smtClean="0"/>
              <a:t>buffer (can be read back by the entity)</a:t>
            </a:r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5B378DA0-4C10-4961-8291-1F9764B7C546}" type="slidenum">
              <a:rPr lang="en-US" altLang="en-US" smtClean="0"/>
              <a:pPr/>
              <a:t>17</a:t>
            </a:fld>
            <a:endParaRPr lang="en-US" altLang="en-US" smtClean="0"/>
          </a:p>
        </p:txBody>
      </p:sp>
      <p:sp>
        <p:nvSpPr>
          <p:cNvPr id="22534" name="Rectangle 2"/>
          <p:cNvSpPr>
            <a:spLocks noChangeArrowheads="1"/>
          </p:cNvSpPr>
          <p:nvPr/>
        </p:nvSpPr>
        <p:spPr bwMode="auto">
          <a:xfrm>
            <a:off x="457200" y="1676400"/>
            <a:ext cx="7543800" cy="243840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2535" name="Text Box 5"/>
          <p:cNvSpPr txBox="1">
            <a:spLocks noChangeArrowheads="1"/>
          </p:cNvSpPr>
          <p:nvPr/>
        </p:nvSpPr>
        <p:spPr bwMode="auto">
          <a:xfrm>
            <a:off x="3733800" y="4953000"/>
            <a:ext cx="486251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zh-TW" sz="2400" i="1">
                <a:latin typeface="Times New Roman" pitchFamily="18" charset="0"/>
              </a:rPr>
              <a:t>**User defined variables are in Italic.</a:t>
            </a:r>
          </a:p>
        </p:txBody>
      </p:sp>
      <p:pic>
        <p:nvPicPr>
          <p:cNvPr id="22536" name="Picture 7" descr="MCBD19998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05600" y="2971800"/>
            <a:ext cx="1981200" cy="177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Four modes of IO signals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>
                <a:ea typeface="新細明體" pitchFamily="18" charset="-120"/>
              </a:rPr>
              <a:t>Declared in port declaration </a:t>
            </a:r>
          </a:p>
          <a:p>
            <a:pPr eaLnBrk="1" hangingPunct="1"/>
            <a:endParaRPr lang="en-US" altLang="en-US" sz="2800" smtClean="0">
              <a:ea typeface="新細明體" pitchFamily="18" charset="-120"/>
            </a:endParaRPr>
          </a:p>
        </p:txBody>
      </p:sp>
      <p:sp>
        <p:nvSpPr>
          <p:cNvPr id="23556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23557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B150020C-E61F-4A96-978A-D943D316BE61}" type="slidenum">
              <a:rPr lang="en-US" altLang="en-US" smtClean="0"/>
              <a:pPr/>
              <a:t>18</a:t>
            </a:fld>
            <a:endParaRPr lang="en-US" altLang="en-US" smtClean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979331002"/>
              </p:ext>
            </p:extLst>
          </p:nvPr>
        </p:nvGraphicFramePr>
        <p:xfrm>
          <a:off x="1524000" y="3276600"/>
          <a:ext cx="6440488" cy="2514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559" name="TextBox 2"/>
          <p:cNvSpPr txBox="1">
            <a:spLocks noChangeArrowheads="1"/>
          </p:cNvSpPr>
          <p:nvPr/>
        </p:nvSpPr>
        <p:spPr bwMode="auto">
          <a:xfrm>
            <a:off x="4394200" y="1484313"/>
            <a:ext cx="4752975" cy="20304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Example:</a:t>
            </a:r>
          </a:p>
          <a:p>
            <a:pPr eaLnBrk="1" hangingPunct="1"/>
            <a:r>
              <a:rPr lang="en-US" altLang="zh-TW"/>
              <a:t>entity </a:t>
            </a:r>
            <a:r>
              <a:rPr lang="en-US" altLang="zh-TW" i="1"/>
              <a:t>do_care</a:t>
            </a:r>
            <a:r>
              <a:rPr lang="en-US" altLang="zh-TW"/>
              <a:t> is port(</a:t>
            </a:r>
          </a:p>
          <a:p>
            <a:pPr eaLnBrk="1" hangingPunct="1"/>
            <a:r>
              <a:rPr lang="en-US" altLang="zh-TW"/>
              <a:t>	</a:t>
            </a:r>
            <a:r>
              <a:rPr lang="en-US" altLang="zh-TW" i="1"/>
              <a:t>s </a:t>
            </a:r>
            <a:r>
              <a:rPr lang="en-US" altLang="zh-TW"/>
              <a:t>: in std_logic_vector(</a:t>
            </a:r>
            <a:r>
              <a:rPr lang="en-US" altLang="zh-TW" i="1"/>
              <a:t>1</a:t>
            </a:r>
            <a:r>
              <a:rPr lang="en-US" altLang="zh-TW"/>
              <a:t> downto</a:t>
            </a:r>
            <a:r>
              <a:rPr lang="en-US" altLang="zh-TW" i="1"/>
              <a:t> 0</a:t>
            </a:r>
            <a:r>
              <a:rPr lang="en-US" altLang="zh-TW"/>
              <a:t>);</a:t>
            </a:r>
          </a:p>
          <a:p>
            <a:pPr eaLnBrk="1" hangingPunct="1"/>
            <a:r>
              <a:rPr lang="en-US" altLang="zh-TW"/>
              <a:t>	</a:t>
            </a:r>
            <a:r>
              <a:rPr lang="en-US" altLang="zh-TW" i="1"/>
              <a:t>y </a:t>
            </a:r>
            <a:r>
              <a:rPr lang="en-US" altLang="zh-TW"/>
              <a:t>: buffer std_logic);</a:t>
            </a:r>
          </a:p>
          <a:p>
            <a:pPr eaLnBrk="1" hangingPunct="1"/>
            <a:r>
              <a:rPr lang="en-US" altLang="zh-TW"/>
              <a:t>end </a:t>
            </a:r>
            <a:r>
              <a:rPr lang="en-US" altLang="zh-TW" i="1"/>
              <a:t>do_care</a:t>
            </a:r>
            <a:r>
              <a:rPr lang="en-US" altLang="zh-TW"/>
              <a:t>;</a:t>
            </a:r>
          </a:p>
          <a:p>
            <a:pPr eaLnBrk="1" hangingPunct="1"/>
            <a:r>
              <a:rPr lang="en-US" altLang="zh-TW"/>
              <a:t>4 modes of IO pins in port</a:t>
            </a:r>
          </a:p>
          <a:p>
            <a:endParaRPr lang="en-US" altLang="en-US"/>
          </a:p>
        </p:txBody>
      </p:sp>
      <p:sp>
        <p:nvSpPr>
          <p:cNvPr id="4" name="Oval 3"/>
          <p:cNvSpPr/>
          <p:nvPr/>
        </p:nvSpPr>
        <p:spPr>
          <a:xfrm>
            <a:off x="5676900" y="2057400"/>
            <a:ext cx="30480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654675" y="2362200"/>
            <a:ext cx="71755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IN, OUT, INOUT, BUFFER modes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>
                <a:solidFill>
                  <a:srgbClr val="FF5050"/>
                </a:solidFill>
              </a:rPr>
              <a:t>IN:</a:t>
            </a:r>
            <a:r>
              <a:rPr lang="en-US" altLang="zh-TW" sz="2800" smtClean="0"/>
              <a:t> data flows in, like an input pin</a:t>
            </a:r>
          </a:p>
          <a:p>
            <a:pPr eaLnBrk="1" hangingPunct="1"/>
            <a:r>
              <a:rPr lang="en-US" altLang="zh-TW" sz="2800" smtClean="0">
                <a:solidFill>
                  <a:schemeClr val="folHlink"/>
                </a:solidFill>
              </a:rPr>
              <a:t>OUT:</a:t>
            </a:r>
            <a:r>
              <a:rPr lang="en-US" altLang="zh-TW" sz="2800" smtClean="0"/>
              <a:t> data flows out, just like an output. </a:t>
            </a:r>
            <a:r>
              <a:rPr lang="en-US" altLang="zh-TW" sz="2800" u="sng" smtClean="0"/>
              <a:t>The output cannot be read back by the entity</a:t>
            </a:r>
          </a:p>
          <a:p>
            <a:pPr eaLnBrk="1" hangingPunct="1"/>
            <a:r>
              <a:rPr lang="en-US" altLang="zh-TW" sz="2800" smtClean="0">
                <a:solidFill>
                  <a:srgbClr val="3366FF"/>
                </a:solidFill>
              </a:rPr>
              <a:t>INOUT:</a:t>
            </a:r>
            <a:r>
              <a:rPr lang="en-US" altLang="zh-TW" sz="2800" smtClean="0"/>
              <a:t> bi-directional, used for data lines of a CPU etc.</a:t>
            </a:r>
          </a:p>
          <a:p>
            <a:pPr eaLnBrk="1" hangingPunct="1"/>
            <a:r>
              <a:rPr lang="en-US" altLang="zh-TW" sz="2800" smtClean="0">
                <a:solidFill>
                  <a:schemeClr val="accent2"/>
                </a:solidFill>
              </a:rPr>
              <a:t>BUFFER:</a:t>
            </a:r>
            <a:r>
              <a:rPr lang="en-US" altLang="zh-TW" sz="2800" smtClean="0"/>
              <a:t> similar to OUT </a:t>
            </a:r>
            <a:r>
              <a:rPr lang="en-US" altLang="zh-TW" sz="2800" u="sng" smtClean="0"/>
              <a:t>but it can be read back by the entity</a:t>
            </a:r>
            <a:r>
              <a:rPr lang="en-US" altLang="zh-TW" sz="2800" smtClean="0"/>
              <a:t>. Used for control/address pins of a CPU etc.</a:t>
            </a:r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BFDBC833-229B-4A41-A9B9-E9DE42B4B22E}" type="slidenum">
              <a:rPr lang="en-US" altLang="en-US" smtClean="0"/>
              <a:pPr/>
              <a:t>19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You will learn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新細明體" pitchFamily="18" charset="-120"/>
              </a:rPr>
              <a:t>Basic structure: the Entity contains two parts</a:t>
            </a:r>
          </a:p>
          <a:p>
            <a:pPr lvl="1" eaLnBrk="1" hangingPunct="1"/>
            <a:r>
              <a:rPr lang="en-US" altLang="en-US" smtClean="0">
                <a:ea typeface="新細明體" pitchFamily="18" charset="-120"/>
              </a:rPr>
              <a:t>Entity </a:t>
            </a:r>
          </a:p>
          <a:p>
            <a:pPr lvl="2" eaLnBrk="1" hangingPunct="1"/>
            <a:r>
              <a:rPr lang="en-US" altLang="en-US" sz="2400" smtClean="0">
                <a:ea typeface="新細明體" pitchFamily="18" charset="-120"/>
              </a:rPr>
              <a:t>declaration : </a:t>
            </a:r>
          </a:p>
          <a:p>
            <a:pPr lvl="3" eaLnBrk="1" hangingPunct="1"/>
            <a:r>
              <a:rPr lang="en-US" altLang="en-US" sz="2200" smtClean="0">
                <a:ea typeface="新細明體" pitchFamily="18" charset="-120"/>
              </a:rPr>
              <a:t>Define the  signals to be seen outside externally</a:t>
            </a:r>
          </a:p>
          <a:p>
            <a:pPr lvl="4" eaLnBrk="1" hangingPunct="1"/>
            <a:r>
              <a:rPr lang="en-US" altLang="en-US" sz="2000" smtClean="0">
                <a:ea typeface="新細明體" pitchFamily="18" charset="-120"/>
              </a:rPr>
              <a:t>E.g. Connecting pins of a CPU, memory</a:t>
            </a:r>
          </a:p>
          <a:p>
            <a:pPr lvl="2" eaLnBrk="1" hangingPunct="1"/>
            <a:r>
              <a:rPr lang="en-US" altLang="en-US" sz="2400" smtClean="0">
                <a:ea typeface="新細明體" pitchFamily="18" charset="-120"/>
              </a:rPr>
              <a:t>Architecture: define the internal operations of the device  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mtClean="0">
              <a:ea typeface="新細明體" pitchFamily="18" charset="-120"/>
            </a:endParaRP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D0A84EA4-510A-4AA2-B023-E0C5F6EF6B55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  <p:pic>
        <p:nvPicPr>
          <p:cNvPr id="7174" name="Picture 24" descr="MCBS00630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48600" y="1981200"/>
            <a:ext cx="106680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V="1">
            <a:off x="7543800" y="2667000"/>
            <a:ext cx="533400" cy="439738"/>
          </a:xfrm>
          <a:prstGeom prst="straightConnector1">
            <a:avLst/>
          </a:prstGeom>
          <a:ln w="38100">
            <a:solidFill>
              <a:srgbClr val="00B0F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7848600" y="2544763"/>
            <a:ext cx="685800" cy="1265237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smtClean="0">
                <a:ea typeface="新細明體" pitchFamily="18" charset="-120"/>
              </a:rPr>
              <a:t>Exercise</a:t>
            </a:r>
            <a:r>
              <a:rPr lang="en-US" altLang="zh-HK" sz="2800" smtClean="0"/>
              <a:t> 1.4</a:t>
            </a:r>
            <a:r>
              <a:rPr lang="en-US" altLang="zh-TW" sz="2800" smtClean="0"/>
              <a:t> : </a:t>
            </a:r>
            <a:br>
              <a:rPr lang="en-US" altLang="zh-TW" sz="2800" smtClean="0"/>
            </a:br>
            <a:r>
              <a:rPr lang="en-US" altLang="zh-TW" sz="2800" smtClean="0"/>
              <a:t>On IO signal modes:  IN, OUT, INOUT, BUFFER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State the difference between out and buffer.</a:t>
            </a:r>
          </a:p>
          <a:p>
            <a:pPr eaLnBrk="1" hangingPunct="1"/>
            <a:r>
              <a:rPr lang="en-US" altLang="zh-TW" dirty="0" smtClean="0"/>
              <a:t>Answer:__________________________________________</a:t>
            </a:r>
          </a:p>
          <a:p>
            <a:pPr eaLnBrk="1" hangingPunct="1"/>
            <a:r>
              <a:rPr lang="en-US" altLang="zh-TW" dirty="0" smtClean="0"/>
              <a:t>Based on the following schematic, identify the modes of the IO pins</a:t>
            </a:r>
            <a:r>
              <a:rPr lang="en-US" altLang="zh-TW" sz="3600" dirty="0" smtClean="0"/>
              <a:t>.</a:t>
            </a:r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1. ver.7a</a:t>
            </a: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E0FBFBD1-95E8-4BC1-BAA2-FAF76F58182B}" type="slidenum">
              <a:rPr lang="en-US" altLang="en-US" smtClean="0">
                <a:solidFill>
                  <a:srgbClr val="FFFFFF"/>
                </a:solidFill>
              </a:rPr>
              <a:pPr/>
              <a:t>20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pic>
        <p:nvPicPr>
          <p:cNvPr id="25606" name="Picture 5" descr="sjj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505200"/>
            <a:ext cx="3810000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7" name="Text Box 6" descr="Paper bag"/>
          <p:cNvSpPr txBox="1">
            <a:spLocks noChangeArrowheads="1"/>
          </p:cNvSpPr>
          <p:nvPr/>
        </p:nvSpPr>
        <p:spPr bwMode="auto">
          <a:xfrm>
            <a:off x="6324600" y="3886200"/>
            <a:ext cx="2713038" cy="1616075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en-US" altLang="zh-TW" sz="2000" i="1" dirty="0">
                <a:latin typeface="Times New Roman" pitchFamily="18" charset="0"/>
              </a:rPr>
              <a:t>From </a:t>
            </a:r>
          </a:p>
          <a:p>
            <a:pPr algn="ctr" eaLnBrk="1" hangingPunct="1"/>
            <a:r>
              <a:rPr lang="en-US" altLang="zh-TW" sz="2000" i="1" dirty="0">
                <a:latin typeface="Times New Roman" pitchFamily="18" charset="0"/>
              </a:rPr>
              <a:t>VHDL for </a:t>
            </a:r>
          </a:p>
          <a:p>
            <a:pPr algn="ctr" eaLnBrk="1" hangingPunct="1"/>
            <a:r>
              <a:rPr lang="en-US" altLang="zh-TW" sz="2000" i="1" dirty="0">
                <a:latin typeface="Times New Roman" pitchFamily="18" charset="0"/>
              </a:rPr>
              <a:t>programmable </a:t>
            </a:r>
          </a:p>
          <a:p>
            <a:pPr algn="ctr" eaLnBrk="1" hangingPunct="1"/>
            <a:r>
              <a:rPr lang="en-US" altLang="zh-TW" sz="2000" i="1" dirty="0">
                <a:latin typeface="Times New Roman" pitchFamily="18" charset="0"/>
              </a:rPr>
              <a:t>logic</a:t>
            </a:r>
            <a:r>
              <a:rPr lang="en-US" altLang="zh-TW" sz="2000" dirty="0">
                <a:latin typeface="Times New Roman" pitchFamily="18" charset="0"/>
              </a:rPr>
              <a:t>, </a:t>
            </a:r>
          </a:p>
          <a:p>
            <a:pPr algn="ctr" eaLnBrk="1" hangingPunct="1"/>
            <a:r>
              <a:rPr lang="en-US" altLang="zh-TW" sz="2000" dirty="0" err="1">
                <a:latin typeface="Times New Roman" pitchFamily="18" charset="0"/>
              </a:rPr>
              <a:t>Skahill</a:t>
            </a:r>
            <a:r>
              <a:rPr lang="en-US" altLang="zh-TW" sz="2000" dirty="0">
                <a:latin typeface="Times New Roman" pitchFamily="18" charset="0"/>
              </a:rPr>
              <a:t>, Addison Wesley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06276" y="3496456"/>
            <a:ext cx="32252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51226" y="3581019"/>
            <a:ext cx="34176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F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066" y="3014943"/>
            <a:ext cx="3145701" cy="2105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 between buffer and </a:t>
            </a:r>
            <a:r>
              <a:rPr lang="en-US" dirty="0" err="1" smtClean="0"/>
              <a:t>inout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934" y="1301234"/>
            <a:ext cx="5594066" cy="4876800"/>
          </a:xfrm>
        </p:spPr>
        <p:txBody>
          <a:bodyPr/>
          <a:lstStyle/>
          <a:p>
            <a:r>
              <a:rPr lang="en-US" sz="2000" dirty="0" smtClean="0"/>
              <a:t>Buffer= it is an output but the output signal can be read back internally. </a:t>
            </a:r>
            <a:r>
              <a:rPr lang="en-US" sz="2000" dirty="0" smtClean="0">
                <a:solidFill>
                  <a:srgbClr val="FF0000"/>
                </a:solidFill>
              </a:rPr>
              <a:t>Note: It cannot act as an input from an external signal.</a:t>
            </a:r>
          </a:p>
          <a:p>
            <a:r>
              <a:rPr lang="en-US" sz="2000" dirty="0" err="1" smtClean="0"/>
              <a:t>Inout</a:t>
            </a:r>
            <a:r>
              <a:rPr lang="en-US" sz="2000" dirty="0" smtClean="0"/>
              <a:t>: can be input or output at different times but not at the same time. </a:t>
            </a:r>
          </a:p>
          <a:p>
            <a:r>
              <a:rPr lang="en-US" sz="2000" dirty="0" smtClean="0"/>
              <a:t>So why E is a buffer, F is an </a:t>
            </a:r>
            <a:r>
              <a:rPr lang="en-US" sz="2000" dirty="0" err="1" smtClean="0"/>
              <a:t>inout</a:t>
            </a:r>
            <a:r>
              <a:rPr lang="en-US" sz="2000" dirty="0" smtClean="0"/>
              <a:t>? Answer: </a:t>
            </a:r>
          </a:p>
          <a:p>
            <a:r>
              <a:rPr lang="en-US" sz="2000" dirty="0" smtClean="0"/>
              <a:t>E is signal with mode buffer because</a:t>
            </a:r>
          </a:p>
          <a:p>
            <a:pPr lvl="1"/>
            <a:r>
              <a:rPr lang="en-US" sz="1800" dirty="0" smtClean="0"/>
              <a:t>Z=(A and B) drives E and E is an output but also at the same time X=(B and Z), this Z is feedback to the chip driving an internal signal.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F </a:t>
            </a:r>
            <a:r>
              <a:rPr lang="en-US" sz="1800" dirty="0">
                <a:solidFill>
                  <a:srgbClr val="FF0000"/>
                </a:solidFill>
              </a:rPr>
              <a:t>cannot act as an input from an external signal</a:t>
            </a:r>
            <a:r>
              <a:rPr lang="en-US" sz="1800" dirty="0" smtClean="0">
                <a:solidFill>
                  <a:srgbClr val="FF0000"/>
                </a:solidFill>
              </a:rPr>
              <a:t>.</a:t>
            </a:r>
            <a:endParaRPr lang="en-US" sz="1800" dirty="0" smtClean="0"/>
          </a:p>
          <a:p>
            <a:r>
              <a:rPr lang="en-US" sz="2000" dirty="0" smtClean="0"/>
              <a:t>F </a:t>
            </a:r>
            <a:r>
              <a:rPr lang="en-US" sz="2000" dirty="0"/>
              <a:t>is signal with </a:t>
            </a:r>
            <a:r>
              <a:rPr lang="en-US" sz="2000" dirty="0" smtClean="0"/>
              <a:t>mode </a:t>
            </a:r>
            <a:r>
              <a:rPr lang="en-US" sz="2000" dirty="0" err="1" smtClean="0"/>
              <a:t>inout</a:t>
            </a:r>
            <a:r>
              <a:rPr lang="en-US" sz="2000" dirty="0" smtClean="0"/>
              <a:t> </a:t>
            </a:r>
            <a:r>
              <a:rPr lang="en-US" sz="2000" dirty="0"/>
              <a:t>because</a:t>
            </a:r>
          </a:p>
          <a:p>
            <a:pPr lvl="1"/>
            <a:r>
              <a:rPr lang="en-US" sz="1800" dirty="0" smtClean="0"/>
              <a:t>If </a:t>
            </a:r>
            <a:r>
              <a:rPr lang="en-US" sz="1800" dirty="0"/>
              <a:t>C is </a:t>
            </a:r>
            <a:r>
              <a:rPr lang="en-US" sz="1800" dirty="0" smtClean="0"/>
              <a:t>1,X drives F</a:t>
            </a:r>
            <a:r>
              <a:rPr lang="en-US" sz="1800" dirty="0"/>
              <a:t>, so F is an </a:t>
            </a:r>
            <a:r>
              <a:rPr lang="en-US" sz="1800" dirty="0" smtClean="0"/>
              <a:t>output </a:t>
            </a:r>
            <a:r>
              <a:rPr lang="en-US" sz="1800" dirty="0"/>
              <a:t>at that time. </a:t>
            </a:r>
          </a:p>
          <a:p>
            <a:pPr lvl="1"/>
            <a:r>
              <a:rPr lang="en-US" sz="1800" dirty="0"/>
              <a:t>However, when C is 0, F is an input that receives an input to drive </a:t>
            </a:r>
            <a:r>
              <a:rPr lang="en-US" sz="1800" dirty="0" smtClean="0"/>
              <a:t>Y at that time.</a:t>
            </a:r>
            <a:endParaRPr lang="en-US" sz="1800" dirty="0"/>
          </a:p>
          <a:p>
            <a:pPr lvl="1"/>
            <a:r>
              <a:rPr lang="en-US" sz="1800" dirty="0">
                <a:solidFill>
                  <a:srgbClr val="FF0000"/>
                </a:solidFill>
              </a:rPr>
              <a:t>Note: F can </a:t>
            </a:r>
            <a:r>
              <a:rPr lang="en-US" sz="1800">
                <a:solidFill>
                  <a:srgbClr val="FF0000"/>
                </a:solidFill>
              </a:rPr>
              <a:t>be </a:t>
            </a:r>
            <a:r>
              <a:rPr lang="en-US" sz="1800" smtClean="0">
                <a:solidFill>
                  <a:srgbClr val="FF0000"/>
                </a:solidFill>
              </a:rPr>
              <a:t>‘in’ </a:t>
            </a:r>
            <a:r>
              <a:rPr lang="en-US" sz="1800">
                <a:solidFill>
                  <a:srgbClr val="FF0000"/>
                </a:solidFill>
              </a:rPr>
              <a:t>or </a:t>
            </a:r>
            <a:r>
              <a:rPr lang="en-US" sz="1800" smtClean="0">
                <a:solidFill>
                  <a:srgbClr val="FF0000"/>
                </a:solidFill>
              </a:rPr>
              <a:t>‘out’ at </a:t>
            </a:r>
            <a:r>
              <a:rPr lang="en-US" sz="1800" dirty="0">
                <a:solidFill>
                  <a:srgbClr val="FF0000"/>
                </a:solidFill>
              </a:rPr>
              <a:t>different </a:t>
            </a:r>
            <a:r>
              <a:rPr lang="en-US" sz="1800" dirty="0" smtClean="0">
                <a:solidFill>
                  <a:srgbClr val="FF0000"/>
                </a:solidFill>
              </a:rPr>
              <a:t>times </a:t>
            </a:r>
            <a:r>
              <a:rPr lang="en-US" sz="1800" dirty="0">
                <a:solidFill>
                  <a:srgbClr val="FF0000"/>
                </a:solidFill>
              </a:rPr>
              <a:t>but not at the same time.</a:t>
            </a:r>
          </a:p>
          <a:p>
            <a:pPr lvl="1"/>
            <a:endParaRPr lang="en-US" sz="1800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 1. ver.7a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BD16EE-3F13-4527-A8AA-F89C8795EDF8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7787006" y="4035466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64432" y="4332157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972663" y="3883071"/>
            <a:ext cx="409337" cy="521727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988899" y="1705955"/>
            <a:ext cx="1868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tri-state buffer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3" idx="2"/>
            <a:endCxn id="12" idx="0"/>
          </p:cNvCxnSpPr>
          <p:nvPr/>
        </p:nvCxnSpPr>
        <p:spPr>
          <a:xfrm>
            <a:off x="7923290" y="2075287"/>
            <a:ext cx="254042" cy="1807784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925127" y="3429000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Z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3151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654175"/>
            <a:ext cx="5867400" cy="19272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4400" dirty="0" smtClean="0"/>
              <a:t>The architecture body</a:t>
            </a:r>
          </a:p>
        </p:txBody>
      </p:sp>
      <p:sp>
        <p:nvSpPr>
          <p:cNvPr id="41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1910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 smtClean="0"/>
              <a:t> Define the internal architecture/operation</a:t>
            </a:r>
          </a:p>
        </p:txBody>
      </p:sp>
      <p:sp>
        <p:nvSpPr>
          <p:cNvPr id="26628" name="Rectangle 15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>
                <a:solidFill>
                  <a:schemeClr val="bg2"/>
                </a:solidFill>
              </a:rPr>
              <a:t>VHDL 1. ver.7a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26629" name="Rectangle 1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668BFC7E-5EC3-4BE6-8239-5163A45BFD4D}" type="slidenum">
              <a:rPr lang="en-US" altLang="en-US" smtClean="0">
                <a:solidFill>
                  <a:schemeClr val="bg2"/>
                </a:solidFill>
              </a:rPr>
              <a:pPr/>
              <a:t>22</a:t>
            </a:fld>
            <a:endParaRPr lang="en-US" altLang="en-US" smtClean="0">
              <a:solidFill>
                <a:schemeClr val="bg2"/>
              </a:solidFill>
            </a:endParaRPr>
          </a:p>
        </p:txBody>
      </p:sp>
      <p:pic>
        <p:nvPicPr>
          <p:cNvPr id="26630" name="Picture 5" descr="MPj040376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81400"/>
            <a:ext cx="1778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3886200" y="0"/>
          <a:ext cx="4762500" cy="274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Oval 2"/>
          <p:cNvSpPr/>
          <p:nvPr/>
        </p:nvSpPr>
        <p:spPr>
          <a:xfrm>
            <a:off x="7086600" y="1219200"/>
            <a:ext cx="1600200" cy="1295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>
              <a:defRPr/>
            </a:pPr>
            <a:endParaRPr lang="en-US" altLang="en-US" smtClean="0">
              <a:solidFill>
                <a:srgbClr val="FFFFFF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Architecture body: defines the operation of the chip</a:t>
            </a:r>
          </a:p>
        </p:txBody>
      </p:sp>
      <p:sp>
        <p:nvSpPr>
          <p:cNvPr id="27651" name="Rectangle 4"/>
          <p:cNvSpPr>
            <a:spLocks noGrp="1" noChangeArrowheads="1"/>
          </p:cNvSpPr>
          <p:nvPr>
            <p:ph idx="1"/>
          </p:nvPr>
        </p:nvSpPr>
        <p:spPr>
          <a:xfrm>
            <a:off x="1524000" y="1676400"/>
            <a:ext cx="7483475" cy="4525963"/>
          </a:xfrm>
        </p:spPr>
        <p:txBody>
          <a:bodyPr/>
          <a:lstStyle/>
          <a:p>
            <a:pPr eaLnBrk="1" hangingPunct="1"/>
            <a:r>
              <a:rPr lang="en-US" altLang="zh-TW" smtClean="0"/>
              <a:t>Begin</a:t>
            </a:r>
          </a:p>
          <a:p>
            <a:pPr eaLnBrk="1" hangingPunct="1"/>
            <a:r>
              <a:rPr lang="en-US" altLang="zh-TW" smtClean="0"/>
              <a:t>    …tells you the internal operation…..</a:t>
            </a:r>
          </a:p>
          <a:p>
            <a:pPr eaLnBrk="1" hangingPunct="1"/>
            <a:r>
              <a:rPr lang="en-US" altLang="zh-TW" smtClean="0"/>
              <a:t>    ……..</a:t>
            </a:r>
          </a:p>
          <a:p>
            <a:pPr eaLnBrk="1" hangingPunct="1"/>
            <a:r>
              <a:rPr lang="en-US" altLang="zh-TW" smtClean="0"/>
              <a:t>end</a:t>
            </a:r>
          </a:p>
          <a:p>
            <a:pPr eaLnBrk="1" hangingPunct="1"/>
            <a:endParaRPr lang="en-US" altLang="zh-TW" smtClean="0"/>
          </a:p>
          <a:p>
            <a:pPr eaLnBrk="1" hangingPunct="1"/>
            <a:r>
              <a:rPr lang="en-US" altLang="zh-TW" smtClean="0"/>
              <a:t>6 architecture </a:t>
            </a:r>
            <a:r>
              <a:rPr lang="en-US" altLang="zh-TW" b="1" i="1" smtClean="0"/>
              <a:t>dataflow1</a:t>
            </a:r>
            <a:r>
              <a:rPr lang="en-US" altLang="zh-TW" smtClean="0"/>
              <a:t> of </a:t>
            </a:r>
            <a:r>
              <a:rPr lang="en-US" altLang="zh-TW" i="1" smtClean="0"/>
              <a:t>eqcomp4</a:t>
            </a:r>
            <a:r>
              <a:rPr lang="en-US" altLang="zh-TW" smtClean="0"/>
              <a:t> is</a:t>
            </a:r>
          </a:p>
          <a:p>
            <a:pPr eaLnBrk="1" hangingPunct="1"/>
            <a:r>
              <a:rPr lang="en-US" altLang="zh-TW" smtClean="0"/>
              <a:t>7 begin</a:t>
            </a:r>
          </a:p>
          <a:p>
            <a:pPr eaLnBrk="1" hangingPunct="1"/>
            <a:r>
              <a:rPr lang="en-US" altLang="zh-TW" smtClean="0"/>
              <a:t>8	</a:t>
            </a:r>
            <a:r>
              <a:rPr lang="en-US" altLang="zh-TW" i="1" smtClean="0"/>
              <a:t>equals </a:t>
            </a:r>
            <a:r>
              <a:rPr lang="en-US" altLang="zh-TW" smtClean="0"/>
              <a:t>&lt;= '</a:t>
            </a:r>
            <a:r>
              <a:rPr lang="en-US" altLang="zh-TW" i="1" smtClean="0"/>
              <a:t>1</a:t>
            </a:r>
            <a:r>
              <a:rPr lang="en-US" altLang="zh-TW" smtClean="0"/>
              <a:t>' when (</a:t>
            </a:r>
            <a:r>
              <a:rPr lang="en-US" altLang="zh-TW" i="1" smtClean="0"/>
              <a:t>a </a:t>
            </a:r>
            <a:r>
              <a:rPr lang="en-US" altLang="zh-TW" smtClean="0"/>
              <a:t>= </a:t>
            </a:r>
            <a:r>
              <a:rPr lang="en-US" altLang="zh-TW" i="1" smtClean="0"/>
              <a:t>b</a:t>
            </a:r>
            <a:r>
              <a:rPr lang="en-US" altLang="zh-TW" smtClean="0"/>
              <a:t>) else '</a:t>
            </a:r>
            <a:r>
              <a:rPr lang="en-US" altLang="zh-TW" i="1" smtClean="0"/>
              <a:t>0</a:t>
            </a:r>
            <a:r>
              <a:rPr lang="en-US" altLang="zh-TW" smtClean="0"/>
              <a:t>’;</a:t>
            </a:r>
          </a:p>
          <a:p>
            <a:pPr eaLnBrk="1" hangingPunct="1"/>
            <a:r>
              <a:rPr lang="en-US" altLang="zh-TW" b="1" smtClean="0"/>
              <a:t>9 --</a:t>
            </a:r>
            <a:r>
              <a:rPr lang="en-US" altLang="zh-TW" smtClean="0"/>
              <a:t> </a:t>
            </a:r>
            <a:r>
              <a:rPr lang="en-US" altLang="zh-TW" i="1" smtClean="0"/>
              <a:t>“comment” equals is active high</a:t>
            </a:r>
          </a:p>
          <a:p>
            <a:pPr eaLnBrk="1" hangingPunct="1"/>
            <a:r>
              <a:rPr lang="en-US" altLang="zh-TW" smtClean="0"/>
              <a:t>10 end </a:t>
            </a:r>
            <a:r>
              <a:rPr lang="en-US" altLang="zh-TW" b="1" i="1" smtClean="0"/>
              <a:t>dataflow1</a:t>
            </a:r>
            <a:r>
              <a:rPr lang="en-US" altLang="zh-TW" i="1" smtClean="0"/>
              <a:t>;</a:t>
            </a:r>
            <a:endParaRPr lang="en-US" altLang="zh-TW" sz="3600" smtClean="0"/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276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D544F9BE-588C-4D39-86DA-92A476822265}" type="slidenum">
              <a:rPr lang="en-US" altLang="en-US" smtClean="0"/>
              <a:pPr/>
              <a:t>23</a:t>
            </a:fld>
            <a:endParaRPr lang="en-US" altLang="en-US" smtClean="0"/>
          </a:p>
        </p:txBody>
      </p:sp>
      <p:sp>
        <p:nvSpPr>
          <p:cNvPr id="27654" name="Rectangle 2"/>
          <p:cNvSpPr>
            <a:spLocks noChangeArrowheads="1"/>
          </p:cNvSpPr>
          <p:nvPr/>
        </p:nvSpPr>
        <p:spPr bwMode="auto">
          <a:xfrm>
            <a:off x="1524000" y="3810000"/>
            <a:ext cx="6400800" cy="2667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7655" name="WordArt 5" descr="White marble"/>
          <p:cNvSpPr>
            <a:spLocks noChangeArrowheads="1" noChangeShapeType="1" noTextEdit="1"/>
          </p:cNvSpPr>
          <p:nvPr/>
        </p:nvSpPr>
        <p:spPr bwMode="auto">
          <a:xfrm>
            <a:off x="6324600" y="3352800"/>
            <a:ext cx="2682875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/>
              </a:rPr>
              <a:t>Architecuture </a:t>
            </a:r>
          </a:p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/>
              </a:rPr>
              <a:t>body</a:t>
            </a:r>
          </a:p>
        </p:txBody>
      </p:sp>
      <p:sp>
        <p:nvSpPr>
          <p:cNvPr id="27656" name="AutoShape 8"/>
          <p:cNvSpPr>
            <a:spLocks/>
          </p:cNvSpPr>
          <p:nvPr/>
        </p:nvSpPr>
        <p:spPr bwMode="auto">
          <a:xfrm>
            <a:off x="914400" y="4038600"/>
            <a:ext cx="152400" cy="2438400"/>
          </a:xfrm>
          <a:prstGeom prst="leftBrace">
            <a:avLst>
              <a:gd name="adj1" fmla="val 83333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0" y="4616450"/>
            <a:ext cx="13954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/>
              <a:t>Architecture</a:t>
            </a:r>
          </a:p>
          <a:p>
            <a:r>
              <a:rPr lang="en-US" altLang="en-US"/>
              <a:t>body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mtClean="0"/>
              <a:t>How to read it?</a:t>
            </a:r>
            <a:endParaRPr lang="en-US" altLang="zh-TW" sz="36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Architecture name -- </a:t>
            </a:r>
            <a:r>
              <a:rPr lang="en-US" altLang="zh-TW" i="1" smtClean="0"/>
              <a:t>dataflow1</a:t>
            </a:r>
            <a:r>
              <a:rPr lang="en-US" altLang="zh-TW" smtClean="0"/>
              <a:t>(entered by the user) </a:t>
            </a:r>
          </a:p>
          <a:p>
            <a:pPr eaLnBrk="1" hangingPunct="1"/>
            <a:r>
              <a:rPr lang="en-US" altLang="zh-TW" smtClean="0"/>
              <a:t>equals, a,b are I/O signal pins designed by the user in the entity declaration.</a:t>
            </a:r>
          </a:p>
          <a:p>
            <a:pPr eaLnBrk="1" hangingPunct="1"/>
            <a:r>
              <a:rPr lang="en-US" altLang="zh-TW" i="1" smtClean="0"/>
              <a:t>The operation: </a:t>
            </a:r>
            <a:r>
              <a:rPr lang="en-US" altLang="zh-TW" i="1" u="sng" smtClean="0"/>
              <a:t>equals </a:t>
            </a:r>
            <a:r>
              <a:rPr lang="en-US" altLang="zh-TW" u="sng" smtClean="0"/>
              <a:t>&lt;= '</a:t>
            </a:r>
            <a:r>
              <a:rPr lang="en-US" altLang="zh-TW" i="1" u="sng" smtClean="0"/>
              <a:t>1</a:t>
            </a:r>
            <a:r>
              <a:rPr lang="en-US" altLang="zh-TW" u="sng" smtClean="0"/>
              <a:t>' when (</a:t>
            </a:r>
            <a:r>
              <a:rPr lang="en-US" altLang="zh-TW" i="1" u="sng" smtClean="0"/>
              <a:t>a = b</a:t>
            </a:r>
            <a:r>
              <a:rPr lang="en-US" altLang="zh-TW" u="sng" smtClean="0"/>
              <a:t>) else '</a:t>
            </a:r>
            <a:r>
              <a:rPr lang="en-US" altLang="zh-TW" i="1" u="sng" smtClean="0"/>
              <a:t>0</a:t>
            </a:r>
            <a:r>
              <a:rPr lang="en-US" altLang="zh-TW" u="sng" smtClean="0"/>
              <a:t>’;</a:t>
            </a:r>
          </a:p>
          <a:p>
            <a:pPr eaLnBrk="1" hangingPunct="1"/>
            <a:r>
              <a:rPr lang="en-US" altLang="zh-TW" smtClean="0"/>
              <a:t>“--” means comment</a:t>
            </a:r>
          </a:p>
        </p:txBody>
      </p:sp>
      <p:sp>
        <p:nvSpPr>
          <p:cNvPr id="2867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286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E0F75A03-D880-454A-B94A-23D268CADE80}" type="slidenum">
              <a:rPr lang="en-US" altLang="en-US" smtClean="0"/>
              <a:pPr/>
              <a:t>24</a:t>
            </a:fld>
            <a:endParaRPr lang="en-US" altLang="en-US" smtClean="0"/>
          </a:p>
        </p:txBody>
      </p:sp>
      <p:sp>
        <p:nvSpPr>
          <p:cNvPr id="28678" name="Rectangle 4"/>
          <p:cNvSpPr>
            <a:spLocks noChangeArrowheads="1"/>
          </p:cNvSpPr>
          <p:nvPr/>
        </p:nvSpPr>
        <p:spPr bwMode="auto">
          <a:xfrm>
            <a:off x="762000" y="4038600"/>
            <a:ext cx="6705600" cy="2236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1" lang="en-US" altLang="zh-TW" sz="2800">
                <a:latin typeface="Arial" pitchFamily="34" charset="0"/>
              </a:rPr>
              <a:t>6 architecture </a:t>
            </a:r>
            <a:r>
              <a:rPr kumimoji="1" lang="en-US" altLang="zh-TW" sz="2800" b="1" i="1">
                <a:latin typeface="Arial" pitchFamily="34" charset="0"/>
              </a:rPr>
              <a:t>dataflow1</a:t>
            </a:r>
            <a:r>
              <a:rPr kumimoji="1" lang="en-US" altLang="zh-TW" sz="2800">
                <a:latin typeface="Arial" pitchFamily="34" charset="0"/>
              </a:rPr>
              <a:t> of </a:t>
            </a:r>
            <a:r>
              <a:rPr kumimoji="1" lang="en-US" altLang="zh-TW" sz="2800" i="1">
                <a:latin typeface="Arial" pitchFamily="34" charset="0"/>
              </a:rPr>
              <a:t>eqcomp4</a:t>
            </a:r>
            <a:r>
              <a:rPr kumimoji="1" lang="en-US" altLang="zh-TW" sz="2800">
                <a:latin typeface="Arial" pitchFamily="34" charset="0"/>
              </a:rPr>
              <a:t> is</a:t>
            </a:r>
          </a:p>
          <a:p>
            <a:pPr eaLnBrk="1" hangingPunct="1"/>
            <a:r>
              <a:rPr kumimoji="1" lang="en-US" altLang="zh-TW" sz="2800">
                <a:latin typeface="Arial" pitchFamily="34" charset="0"/>
              </a:rPr>
              <a:t>7 begin</a:t>
            </a:r>
          </a:p>
          <a:p>
            <a:pPr eaLnBrk="1" hangingPunct="1"/>
            <a:r>
              <a:rPr kumimoji="1" lang="en-US" altLang="zh-TW" sz="2800">
                <a:latin typeface="Arial" pitchFamily="34" charset="0"/>
              </a:rPr>
              <a:t>8	</a:t>
            </a:r>
            <a:r>
              <a:rPr kumimoji="1" lang="en-US" altLang="zh-TW" sz="2800" i="1">
                <a:latin typeface="Arial" pitchFamily="34" charset="0"/>
              </a:rPr>
              <a:t>equals </a:t>
            </a:r>
            <a:r>
              <a:rPr kumimoji="1" lang="en-US" altLang="zh-TW" sz="2800">
                <a:latin typeface="Arial" pitchFamily="34" charset="0"/>
              </a:rPr>
              <a:t>&lt;= '</a:t>
            </a:r>
            <a:r>
              <a:rPr kumimoji="1" lang="en-US" altLang="zh-TW" sz="2800" i="1">
                <a:latin typeface="Arial" pitchFamily="34" charset="0"/>
              </a:rPr>
              <a:t>1</a:t>
            </a:r>
            <a:r>
              <a:rPr kumimoji="1" lang="en-US" altLang="zh-TW" sz="2800">
                <a:latin typeface="Arial" pitchFamily="34" charset="0"/>
              </a:rPr>
              <a:t>' when (</a:t>
            </a:r>
            <a:r>
              <a:rPr kumimoji="1" lang="en-US" altLang="zh-TW" sz="2800" i="1">
                <a:latin typeface="Arial" pitchFamily="34" charset="0"/>
              </a:rPr>
              <a:t>a = b</a:t>
            </a:r>
            <a:r>
              <a:rPr kumimoji="1" lang="en-US" altLang="zh-TW" sz="2800">
                <a:latin typeface="Arial" pitchFamily="34" charset="0"/>
              </a:rPr>
              <a:t>) else '</a:t>
            </a:r>
            <a:r>
              <a:rPr kumimoji="1" lang="en-US" altLang="zh-TW" sz="2800" i="1">
                <a:latin typeface="Arial" pitchFamily="34" charset="0"/>
              </a:rPr>
              <a:t>0</a:t>
            </a:r>
            <a:r>
              <a:rPr kumimoji="1" lang="en-US" altLang="zh-TW" sz="2800">
                <a:latin typeface="Arial" pitchFamily="34" charset="0"/>
              </a:rPr>
              <a:t>’;</a:t>
            </a:r>
          </a:p>
          <a:p>
            <a:pPr eaLnBrk="1" hangingPunct="1"/>
            <a:r>
              <a:rPr kumimoji="1" lang="en-US" altLang="zh-TW" sz="2800" b="1">
                <a:latin typeface="Arial" pitchFamily="34" charset="0"/>
              </a:rPr>
              <a:t>9--</a:t>
            </a:r>
            <a:r>
              <a:rPr kumimoji="1" lang="en-US" altLang="zh-TW" sz="2800">
                <a:latin typeface="Arial" pitchFamily="34" charset="0"/>
              </a:rPr>
              <a:t> </a:t>
            </a:r>
            <a:r>
              <a:rPr kumimoji="1" lang="en-US" altLang="zh-TW" sz="2800" i="1">
                <a:latin typeface="Arial" pitchFamily="34" charset="0"/>
              </a:rPr>
              <a:t>“comment” equals is active high</a:t>
            </a:r>
          </a:p>
          <a:p>
            <a:pPr eaLnBrk="1" hangingPunct="1"/>
            <a:r>
              <a:rPr kumimoji="1" lang="en-US" altLang="zh-TW" sz="2800">
                <a:latin typeface="Arial" pitchFamily="34" charset="0"/>
              </a:rPr>
              <a:t>10 end </a:t>
            </a:r>
            <a:r>
              <a:rPr kumimoji="1" lang="en-US" altLang="zh-TW" sz="2800" b="1" i="1">
                <a:latin typeface="Arial" pitchFamily="34" charset="0"/>
              </a:rPr>
              <a:t>dataflow1</a:t>
            </a:r>
            <a:r>
              <a:rPr kumimoji="1" lang="en-US" altLang="zh-TW" sz="2800">
                <a:latin typeface="Arial" pitchFamily="34" charset="0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ea typeface="新細明體" pitchFamily="18" charset="-120"/>
              </a:rPr>
              <a:t>Exercise</a:t>
            </a:r>
            <a:r>
              <a:rPr lang="en-US" altLang="zh-HK" smtClean="0"/>
              <a:t> 1.5: </a:t>
            </a:r>
            <a:r>
              <a:rPr lang="en-US" altLang="zh-TW" smtClean="0"/>
              <a:t>Draw the schematic circuit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7239000" cy="41148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buFont typeface="Arial" pitchFamily="34" charset="0"/>
              <a:buAutoNum type="arabicParenR"/>
            </a:pPr>
            <a:r>
              <a:rPr lang="en-US" altLang="zh-TW" sz="2000" smtClean="0"/>
              <a:t>library IEEE;</a:t>
            </a:r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AutoNum type="arabicParenR"/>
            </a:pPr>
            <a:r>
              <a:rPr lang="en-US" altLang="zh-TW" sz="2000" smtClean="0"/>
              <a:t>use IEEE.STD_LOGIC_1164.ALL;</a:t>
            </a:r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AutoNum type="arabicParenR"/>
            </a:pPr>
            <a:r>
              <a:rPr lang="en-US" altLang="zh-TW" sz="2000" smtClean="0"/>
              <a:t>entity test2v is</a:t>
            </a:r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AutoNum type="arabicParenR"/>
            </a:pPr>
            <a:r>
              <a:rPr lang="en-US" altLang="zh-TW" sz="2000" smtClean="0"/>
              <a:t>  port (in1 : in std_logic_vector (2 downto 0);</a:t>
            </a:r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AutoNum type="arabicParenR"/>
            </a:pPr>
            <a:r>
              <a:rPr lang="en-US" altLang="zh-TW" sz="2000" smtClean="0"/>
              <a:t>         out1 : out std_logic_vector (3 downto 0));</a:t>
            </a:r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AutoNum type="arabicParenR"/>
            </a:pPr>
            <a:r>
              <a:rPr lang="en-US" altLang="zh-TW" sz="2000" smtClean="0"/>
              <a:t>end test2v;</a:t>
            </a:r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AutoNum type="arabicParenR"/>
            </a:pPr>
            <a:r>
              <a:rPr lang="en-US" altLang="zh-TW" sz="2000" smtClean="0"/>
              <a:t>architecture test_arch of test2v is</a:t>
            </a:r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AutoNum type="arabicParenR"/>
            </a:pPr>
            <a:r>
              <a:rPr lang="en-US" altLang="zh-TW" sz="2000" smtClean="0"/>
              <a:t>begin</a:t>
            </a:r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AutoNum type="arabicParenR"/>
            </a:pPr>
            <a:r>
              <a:rPr lang="en-US" altLang="zh-TW" sz="2000" smtClean="0"/>
              <a:t>      out1(0)&lt;=in1(1);</a:t>
            </a:r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AutoNum type="arabicParenR"/>
            </a:pPr>
            <a:r>
              <a:rPr lang="en-US" altLang="zh-TW" sz="2000" smtClean="0"/>
              <a:t>      out1(1)&lt;=in1(2);</a:t>
            </a:r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AutoNum type="arabicParenR"/>
            </a:pPr>
            <a:r>
              <a:rPr lang="en-US" altLang="zh-TW" sz="2000" smtClean="0"/>
              <a:t>      out1(2)&lt;=not (in1(0) and in1(1));</a:t>
            </a:r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AutoNum type="arabicParenR"/>
            </a:pPr>
            <a:r>
              <a:rPr lang="en-US" altLang="zh-TW" sz="2000" smtClean="0"/>
              <a:t>      out1(3)&lt;='1';</a:t>
            </a:r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AutoNum type="arabicParenR"/>
            </a:pPr>
            <a:r>
              <a:rPr lang="en-US" altLang="zh-TW" sz="2000" smtClean="0"/>
              <a:t>end test_arch ;</a:t>
            </a:r>
          </a:p>
        </p:txBody>
      </p:sp>
      <p:sp>
        <p:nvSpPr>
          <p:cNvPr id="2970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1. ver.7a</a:t>
            </a: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55505824-311E-4D4A-8BBF-E55D24B3C838}" type="slidenum">
              <a:rPr lang="en-US" altLang="en-US" smtClean="0">
                <a:solidFill>
                  <a:srgbClr val="FFFFFF"/>
                </a:solidFill>
              </a:rPr>
              <a:pPr/>
              <a:t>25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225"/>
            <a:ext cx="7793038" cy="5476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smtClean="0"/>
              <a:t>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304800"/>
            <a:ext cx="7961312" cy="4114800"/>
          </a:xfrm>
        </p:spPr>
        <p:txBody>
          <a:bodyPr/>
          <a:lstStyle/>
          <a:p>
            <a:pPr eaLnBrk="1" hangingPunct="1"/>
            <a:r>
              <a:rPr lang="en-US" altLang="en-US" sz="2000" smtClean="0">
                <a:ea typeface="新細明體" pitchFamily="18" charset="-120"/>
              </a:rPr>
              <a:t>Exercise</a:t>
            </a:r>
            <a:r>
              <a:rPr lang="en-US" altLang="zh-HK" sz="2000" smtClean="0"/>
              <a:t> 1.6: </a:t>
            </a:r>
            <a:r>
              <a:rPr lang="en-US" altLang="zh-TW" sz="2000" smtClean="0"/>
              <a:t>Multiple choice question: What is this circuit? (a) encoder,(b) decoder,(c)multiplexer or (d) adder. Answer:____</a:t>
            </a:r>
          </a:p>
          <a:p>
            <a:pPr eaLnBrk="1" hangingPunct="1"/>
            <a:r>
              <a:rPr lang="en-US" altLang="zh-TW" sz="2000" smtClean="0"/>
              <a:t>Fill in the truth table of this circuit</a:t>
            </a:r>
          </a:p>
          <a:p>
            <a:pPr eaLnBrk="1" hangingPunct="1"/>
            <a:r>
              <a:rPr lang="en-US" altLang="zh-TW" sz="2000" smtClean="0"/>
              <a:t>Fill in the blanks of the program listed below for this circuit.</a:t>
            </a:r>
          </a:p>
        </p:txBody>
      </p:sp>
      <p:graphicFrame>
        <p:nvGraphicFramePr>
          <p:cNvPr id="27796" name="Group 148"/>
          <p:cNvGraphicFramePr>
            <a:graphicFrameLocks noGrp="1"/>
          </p:cNvGraphicFramePr>
          <p:nvPr>
            <p:ph sz="half" idx="2"/>
          </p:nvPr>
        </p:nvGraphicFramePr>
        <p:xfrm>
          <a:off x="4038600" y="1674813"/>
          <a:ext cx="4945063" cy="1984375"/>
        </p:xfrm>
        <a:graphic>
          <a:graphicData uri="http://schemas.openxmlformats.org/drawingml/2006/table">
            <a:tbl>
              <a:tblPr/>
              <a:tblGrid>
                <a:gridCol w="823913"/>
                <a:gridCol w="823912"/>
                <a:gridCol w="823913"/>
                <a:gridCol w="823912"/>
                <a:gridCol w="825500"/>
                <a:gridCol w="823913"/>
              </a:tblGrid>
              <a:tr h="460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In1</a:t>
                      </a:r>
                    </a:p>
                  </a:txBody>
                  <a:tcPr marL="91438" marR="91438"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in2</a:t>
                      </a: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out00</a:t>
                      </a: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out10</a:t>
                      </a: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out11</a:t>
                      </a: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out01</a:t>
                      </a: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marL="91438" marR="91438"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marL="91438" marR="91438"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marL="91438" marR="91438"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marL="91438" marR="91438"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Arial" pitchFamily="34" charset="0"/>
                        <a:defRPr sz="16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pitchFamily="34" charset="0"/>
                        <a:defRPr sz="14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00000"/>
                        <a:buFont typeface="Arial" pitchFamily="34" charset="0"/>
                        <a:defRPr sz="1200">
                          <a:solidFill>
                            <a:schemeClr val="tx1"/>
                          </a:solidFill>
                          <a:latin typeface="Arial" pitchFamily="34" charset="0"/>
                          <a:ea typeface="微軟正黑體" pitchFamily="34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新細明體" pitchFamily="18" charset="-120"/>
                      </a:endParaRPr>
                    </a:p>
                  </a:txBody>
                  <a:tcPr marL="91438" marR="9143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68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3657600" y="6248400"/>
            <a:ext cx="28956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1. ver.7a</a:t>
            </a: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30769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D2E9564B-7D69-443F-AC97-8DD91FFA9650}" type="slidenum">
              <a:rPr lang="en-US" altLang="en-US" smtClean="0">
                <a:solidFill>
                  <a:srgbClr val="FFFFFF"/>
                </a:solidFill>
              </a:rPr>
              <a:pPr/>
              <a:t>26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pic>
        <p:nvPicPr>
          <p:cNvPr id="30770" name="Picture 4" descr="decod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1641475"/>
            <a:ext cx="386715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1" name="TextBox 1"/>
          <p:cNvSpPr txBox="1">
            <a:spLocks noChangeArrowheads="1"/>
          </p:cNvSpPr>
          <p:nvPr/>
        </p:nvSpPr>
        <p:spPr bwMode="auto">
          <a:xfrm>
            <a:off x="473075" y="3962400"/>
            <a:ext cx="5362575" cy="311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zh-TW" altLang="zh-TW"/>
              <a:t>1 </a:t>
            </a:r>
            <a:r>
              <a:rPr lang="en-US" altLang="zh-TW"/>
              <a:t>entity test16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2  port (in1 , in2: in std_logic;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3         out00,out01,out10,out11 : out std_logic);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4 end test16;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5 architecture test16_arch of test16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6 begin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7      out00&lt;=not  (_______________________);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8      out10&lt;=not  (_______________________);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9      out11&lt;=not  (_______________________);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10    out01&lt;=not  (_______________________);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11 end test16_arch ;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 smtClean="0">
                <a:ea typeface="新細明體" pitchFamily="18" charset="-120"/>
              </a:rPr>
              <a:t>Exercise</a:t>
            </a:r>
            <a:r>
              <a:rPr lang="en-US" altLang="zh-HK" smtClean="0"/>
              <a:t> 1.7:</a:t>
            </a:r>
            <a:endParaRPr lang="en-US" altLang="en-US" smtClean="0">
              <a:ea typeface="微軟正黑體" pitchFamily="34" charset="-120"/>
            </a:endParaRPr>
          </a:p>
        </p:txBody>
      </p:sp>
      <p:sp>
        <p:nvSpPr>
          <p:cNvPr id="3174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ea typeface="微軟正黑體" pitchFamily="34" charset="-120"/>
              </a:rPr>
              <a:t>Write a VHDL program that implement the formula </a:t>
            </a:r>
          </a:p>
          <a:p>
            <a:r>
              <a:rPr lang="en-US" altLang="en-US" smtClean="0">
                <a:ea typeface="微軟正黑體" pitchFamily="34" charset="-120"/>
              </a:rPr>
              <a:t>F= (/a+b)./c</a:t>
            </a:r>
          </a:p>
          <a:p>
            <a:endParaRPr lang="en-US" altLang="en-US" smtClean="0">
              <a:ea typeface="微軟正黑體" pitchFamily="34" charset="-120"/>
            </a:endParaRPr>
          </a:p>
        </p:txBody>
      </p:sp>
      <p:sp>
        <p:nvSpPr>
          <p:cNvPr id="3174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1. ver.7a</a:t>
            </a: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317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231C5BD7-36F3-43F2-AD0B-CDB663EF55F0}" type="slidenum">
              <a:rPr lang="en-US" altLang="en-US" smtClean="0">
                <a:solidFill>
                  <a:srgbClr val="FFFFFF"/>
                </a:solidFill>
              </a:rPr>
              <a:pPr/>
              <a:t>27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mtClean="0">
                <a:ea typeface="新細明體" pitchFamily="18" charset="-120"/>
                <a:cs typeface="Arial" pitchFamily="34" charset="0"/>
              </a:rPr>
              <a:t>Summary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新細明體" pitchFamily="18" charset="-120"/>
              </a:rPr>
              <a:t>learned</a:t>
            </a:r>
          </a:p>
          <a:p>
            <a:pPr lvl="1" eaLnBrk="1" hangingPunct="1"/>
            <a:r>
              <a:rPr lang="en-US" altLang="en-US" smtClean="0">
                <a:ea typeface="新細明體" pitchFamily="18" charset="-120"/>
              </a:rPr>
              <a:t>Entity </a:t>
            </a:r>
          </a:p>
          <a:p>
            <a:pPr lvl="1" eaLnBrk="1" hangingPunct="1"/>
            <a:r>
              <a:rPr lang="en-US" altLang="en-US" smtClean="0">
                <a:ea typeface="新細明體" pitchFamily="18" charset="-120"/>
              </a:rPr>
              <a:t>Entity declaration</a:t>
            </a:r>
          </a:p>
          <a:p>
            <a:pPr lvl="1" eaLnBrk="1" hangingPunct="1"/>
            <a:r>
              <a:rPr lang="en-US" altLang="en-US" smtClean="0">
                <a:ea typeface="新細明體" pitchFamily="18" charset="-120"/>
              </a:rPr>
              <a:t>Use of port()</a:t>
            </a:r>
          </a:p>
          <a:p>
            <a:pPr lvl="1" eaLnBrk="1" hangingPunct="1"/>
            <a:r>
              <a:rPr lang="en-US" altLang="en-US" smtClean="0">
                <a:ea typeface="新細明體" pitchFamily="18" charset="-120"/>
              </a:rPr>
              <a:t>Modes of IO signals</a:t>
            </a:r>
          </a:p>
          <a:p>
            <a:pPr lvl="1" eaLnBrk="1" hangingPunct="1"/>
            <a:r>
              <a:rPr lang="en-US" altLang="en-US" smtClean="0">
                <a:ea typeface="新細明體" pitchFamily="18" charset="-120"/>
              </a:rPr>
              <a:t>Structure of  the Architecture body of a simple VHDL program</a:t>
            </a:r>
          </a:p>
        </p:txBody>
      </p:sp>
      <p:sp>
        <p:nvSpPr>
          <p:cNvPr id="3277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327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D3E9D300-AF04-4D52-BD26-FCAFE6807488}" type="slidenum">
              <a:rPr lang="en-US" altLang="en-US" smtClean="0"/>
              <a:pPr/>
              <a:t>28</a:t>
            </a:fld>
            <a:endParaRPr lang="en-US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Resource  &amp; references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Book</a:t>
            </a:r>
          </a:p>
          <a:p>
            <a:pPr lvl="1" eaLnBrk="1" hangingPunct="1"/>
            <a:r>
              <a:rPr lang="en-US" altLang="en-US" smtClean="0">
                <a:ea typeface="新細明體" pitchFamily="18" charset="-120"/>
              </a:rPr>
              <a:t>Digital Design: Principles and Practices, 4/E </a:t>
            </a:r>
            <a:r>
              <a:rPr lang="en-US" altLang="en-US" b="1" smtClean="0">
                <a:ea typeface="新細明體" pitchFamily="18" charset="-120"/>
              </a:rPr>
              <a:t>John F. Wakerly,</a:t>
            </a:r>
            <a:r>
              <a:rPr lang="en-US" altLang="en-US" smtClean="0">
                <a:ea typeface="新細明體" pitchFamily="18" charset="-120"/>
              </a:rPr>
              <a:t> Prentice Hall.</a:t>
            </a:r>
          </a:p>
          <a:p>
            <a:pPr lvl="1" eaLnBrk="1" hangingPunct="1"/>
            <a:r>
              <a:rPr lang="en-US" altLang="en-US" smtClean="0">
                <a:ea typeface="新細明體" pitchFamily="18" charset="-120"/>
              </a:rPr>
              <a:t>High-Speed Digital Design: A Handbook of Black Magic by Howard W. Johnson and Martin Graham Prentice Hall.</a:t>
            </a:r>
          </a:p>
          <a:p>
            <a:pPr lvl="1" eaLnBrk="1" hangingPunct="1"/>
            <a:r>
              <a:rPr lang="en-US" altLang="en-US" smtClean="0">
                <a:ea typeface="新細明體" pitchFamily="18" charset="-120"/>
                <a:hlinkClick r:id="rId2"/>
              </a:rPr>
              <a:t>BOOKBOON</a:t>
            </a:r>
            <a:r>
              <a:rPr lang="en-US" altLang="en-US" smtClean="0">
                <a:ea typeface="新細明體" pitchFamily="18" charset="-120"/>
              </a:rPr>
              <a:t> (Free text books) </a:t>
            </a:r>
          </a:p>
          <a:p>
            <a:pPr eaLnBrk="1" hangingPunct="1"/>
            <a:r>
              <a:rPr lang="en-US" altLang="zh-TW" smtClean="0"/>
              <a:t>Online resource , software in the lab.</a:t>
            </a: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2C77A640-1DA3-430A-8D7C-302111E53165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Web resource on VHDL (plenty)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*Courses and tools</a:t>
            </a:r>
          </a:p>
          <a:p>
            <a:pPr lvl="1" eaLnBrk="1" hangingPunct="1"/>
            <a:r>
              <a:rPr lang="en-US" altLang="zh-TW" smtClean="0"/>
              <a:t>http://equipe.nce.ufrj.br/gabriel/vhdlfpga.html</a:t>
            </a:r>
          </a:p>
          <a:p>
            <a:pPr eaLnBrk="1" hangingPunct="1"/>
            <a:r>
              <a:rPr lang="en-US" altLang="zh-TW" sz="2800" smtClean="0"/>
              <a:t>VHDL Quick Reference </a:t>
            </a:r>
          </a:p>
          <a:p>
            <a:pPr lvl="1" eaLnBrk="1" hangingPunct="1"/>
            <a:r>
              <a:rPr lang="en-US" altLang="zh-TW" sz="2400" smtClean="0"/>
              <a:t>http://www.doulos.co.uk/hegv/</a:t>
            </a: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C016C6DB-3E14-4401-89B4-376EC8B83153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33400"/>
            <a:ext cx="7793038" cy="14620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What is an entity?</a:t>
            </a:r>
            <a:br>
              <a:rPr lang="en-US" dirty="0" smtClean="0">
                <a:ea typeface="新細明體" pitchFamily="18" charset="-120"/>
              </a:rPr>
            </a:br>
            <a:r>
              <a:rPr lang="en-US" dirty="0" smtClean="0">
                <a:ea typeface="新細明體" pitchFamily="18" charset="-120"/>
              </a:rPr>
              <a:t>Overall structure of a VHDL file</a:t>
            </a:r>
          </a:p>
        </p:txBody>
      </p:sp>
      <p:sp>
        <p:nvSpPr>
          <p:cNvPr id="10243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10244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406CAF46-1692-4B81-B7A9-4BA28FE576CA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1524000" y="1752600"/>
          <a:ext cx="6096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z="2900" dirty="0" smtClean="0"/>
              <a:t>What are they?</a:t>
            </a:r>
            <a:br>
              <a:rPr lang="en-US" altLang="zh-TW" sz="2900" dirty="0" smtClean="0"/>
            </a:br>
            <a:endParaRPr lang="en-US" altLang="zh-TW" sz="29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46225"/>
            <a:ext cx="8229600" cy="4525963"/>
          </a:xfrm>
        </p:spPr>
        <p:txBody>
          <a:bodyPr/>
          <a:lstStyle/>
          <a:p>
            <a:pPr eaLnBrk="1" hangingPunct="1"/>
            <a:r>
              <a:rPr lang="zh-TW" altLang="zh-TW" dirty="0" smtClean="0"/>
              <a:t> </a:t>
            </a:r>
          </a:p>
          <a:p>
            <a:pPr eaLnBrk="1" hangingPunct="1"/>
            <a:endParaRPr lang="zh-TW" altLang="zh-TW" dirty="0" smtClean="0"/>
          </a:p>
        </p:txBody>
      </p:sp>
      <p:sp>
        <p:nvSpPr>
          <p:cNvPr id="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4120281A-81F8-4275-A7B0-B801D1E9AFB2}" type="slidenum">
              <a:rPr lang="en-US" altLang="en-US" smtClean="0"/>
              <a:pPr/>
              <a:t>6</a:t>
            </a:fld>
            <a:endParaRPr lang="en-US" altLang="en-US" smtClean="0"/>
          </a:p>
        </p:txBody>
      </p:sp>
      <p:sp>
        <p:nvSpPr>
          <p:cNvPr id="11270" name="Rectangle 4" descr="Paper bag"/>
          <p:cNvSpPr>
            <a:spLocks noChangeArrowheads="1"/>
          </p:cNvSpPr>
          <p:nvPr/>
        </p:nvSpPr>
        <p:spPr bwMode="auto">
          <a:xfrm>
            <a:off x="1140554" y="3429000"/>
            <a:ext cx="5867400" cy="3238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1271" name="Text Box 5" descr="Paper bag"/>
          <p:cNvSpPr txBox="1">
            <a:spLocks noChangeArrowheads="1"/>
          </p:cNvSpPr>
          <p:nvPr/>
        </p:nvSpPr>
        <p:spPr bwMode="auto">
          <a:xfrm>
            <a:off x="1733680" y="4267200"/>
            <a:ext cx="2354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1" lang="en-US" altLang="zh-TW" sz="2400" dirty="0">
                <a:latin typeface="Times New Roman" pitchFamily="18" charset="0"/>
              </a:rPr>
              <a:t>Entity declaration</a:t>
            </a:r>
          </a:p>
        </p:txBody>
      </p:sp>
      <p:sp>
        <p:nvSpPr>
          <p:cNvPr id="11272" name="Rectangle 6" descr="Paper bag"/>
          <p:cNvSpPr>
            <a:spLocks noChangeArrowheads="1"/>
          </p:cNvSpPr>
          <p:nvPr/>
        </p:nvSpPr>
        <p:spPr bwMode="auto">
          <a:xfrm>
            <a:off x="1481931" y="3941763"/>
            <a:ext cx="3048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1273" name="Rectangle 7" descr="Paper bag"/>
          <p:cNvSpPr>
            <a:spLocks noChangeArrowheads="1"/>
          </p:cNvSpPr>
          <p:nvPr/>
        </p:nvSpPr>
        <p:spPr bwMode="auto">
          <a:xfrm>
            <a:off x="1447800" y="5334000"/>
            <a:ext cx="34290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1274" name="Text Box 8" descr="Paper bag"/>
          <p:cNvSpPr txBox="1">
            <a:spLocks noChangeArrowheads="1"/>
          </p:cNvSpPr>
          <p:nvPr/>
        </p:nvSpPr>
        <p:spPr bwMode="auto">
          <a:xfrm>
            <a:off x="1685925" y="5562600"/>
            <a:ext cx="2390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1" lang="en-US" altLang="zh-TW" sz="2400" dirty="0">
                <a:latin typeface="Times New Roman" pitchFamily="18" charset="0"/>
              </a:rPr>
              <a:t>Architecture body</a:t>
            </a:r>
          </a:p>
        </p:txBody>
      </p:sp>
      <p:sp>
        <p:nvSpPr>
          <p:cNvPr id="11275" name="Text Box 9" descr="Paper bag"/>
          <p:cNvSpPr txBox="1">
            <a:spLocks noChangeArrowheads="1"/>
          </p:cNvSpPr>
          <p:nvPr/>
        </p:nvSpPr>
        <p:spPr bwMode="auto">
          <a:xfrm>
            <a:off x="1113553" y="974732"/>
            <a:ext cx="1809750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1" lang="en-US" altLang="zh-TW" sz="2400" dirty="0">
                <a:latin typeface="Times New Roman" pitchFamily="18" charset="0"/>
              </a:rPr>
              <a:t>A VHDL file</a:t>
            </a:r>
          </a:p>
        </p:txBody>
      </p:sp>
      <p:sp>
        <p:nvSpPr>
          <p:cNvPr id="11276" name="Rectangle 10" descr="Paper bag"/>
          <p:cNvSpPr>
            <a:spLocks noChangeArrowheads="1"/>
          </p:cNvSpPr>
          <p:nvPr/>
        </p:nvSpPr>
        <p:spPr bwMode="auto">
          <a:xfrm>
            <a:off x="1140554" y="1361100"/>
            <a:ext cx="5867400" cy="20678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1277" name="Text Box 11" descr="Paper bag"/>
          <p:cNvSpPr txBox="1">
            <a:spLocks noChangeArrowheads="1"/>
          </p:cNvSpPr>
          <p:nvPr/>
        </p:nvSpPr>
        <p:spPr bwMode="auto">
          <a:xfrm>
            <a:off x="1140554" y="1615470"/>
            <a:ext cx="602224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kumimoji="1" lang="en-US" altLang="zh-TW" sz="2400" dirty="0">
                <a:latin typeface="Times New Roman" pitchFamily="18" charset="0"/>
              </a:rPr>
              <a:t>Library </a:t>
            </a:r>
            <a:r>
              <a:rPr kumimoji="1" lang="en-US" altLang="zh-TW" sz="2400" dirty="0" err="1" smtClean="0">
                <a:latin typeface="Times New Roman" pitchFamily="18" charset="0"/>
              </a:rPr>
              <a:t>declaration,e.g.IEEE</a:t>
            </a:r>
            <a:r>
              <a:rPr kumimoji="1" lang="en-US" altLang="zh-TW" sz="2400" dirty="0" smtClean="0">
                <a:latin typeface="Times New Roman" pitchFamily="18" charset="0"/>
              </a:rPr>
              <a:t> library as follows</a:t>
            </a:r>
          </a:p>
          <a:p>
            <a:r>
              <a:rPr lang="en-US" altLang="zh-TW" b="1" dirty="0" smtClean="0">
                <a:ea typeface="PMingLiU" pitchFamily="18" charset="-120"/>
              </a:rPr>
              <a:t>library </a:t>
            </a:r>
            <a:r>
              <a:rPr lang="en-US" altLang="zh-TW" b="1" dirty="0">
                <a:ea typeface="PMingLiU" pitchFamily="18" charset="-120"/>
              </a:rPr>
              <a:t>IEEE;</a:t>
            </a:r>
          </a:p>
          <a:p>
            <a:r>
              <a:rPr lang="en-US" altLang="zh-TW" b="1" dirty="0">
                <a:ea typeface="PMingLiU" pitchFamily="18" charset="-120"/>
              </a:rPr>
              <a:t>use IEEE.std_logic_1164.all;</a:t>
            </a:r>
          </a:p>
          <a:p>
            <a:r>
              <a:rPr lang="en-US" altLang="zh-TW" b="1" dirty="0">
                <a:ea typeface="PMingLiU" pitchFamily="18" charset="-120"/>
              </a:rPr>
              <a:t>use </a:t>
            </a:r>
            <a:r>
              <a:rPr lang="en-US" altLang="zh-TW" b="1" dirty="0" err="1">
                <a:ea typeface="PMingLiU" pitchFamily="18" charset="-120"/>
              </a:rPr>
              <a:t>IEEE.std_logic_arith.all</a:t>
            </a:r>
            <a:r>
              <a:rPr lang="en-US" altLang="zh-TW" b="1" dirty="0">
                <a:ea typeface="PMingLiU" pitchFamily="18" charset="-120"/>
              </a:rPr>
              <a:t>;</a:t>
            </a:r>
          </a:p>
          <a:p>
            <a:r>
              <a:rPr lang="en-US" altLang="zh-TW" b="1" dirty="0">
                <a:ea typeface="PMingLiU" pitchFamily="18" charset="-120"/>
              </a:rPr>
              <a:t>use </a:t>
            </a:r>
            <a:r>
              <a:rPr lang="en-US" altLang="zh-TW" b="1" dirty="0" err="1">
                <a:ea typeface="PMingLiU" pitchFamily="18" charset="-120"/>
              </a:rPr>
              <a:t>IEEE.std_logic_unsigned.all</a:t>
            </a:r>
            <a:r>
              <a:rPr lang="en-US" altLang="zh-TW" b="1" dirty="0" smtClean="0">
                <a:ea typeface="PMingLiU" pitchFamily="18" charset="-120"/>
              </a:rPr>
              <a:t>;</a:t>
            </a:r>
            <a:endParaRPr lang="en-US" altLang="zh-TW" b="1" dirty="0">
              <a:ea typeface="PMingLiU" pitchFamily="18" charset="-120"/>
            </a:endParaRPr>
          </a:p>
        </p:txBody>
      </p:sp>
      <p:sp>
        <p:nvSpPr>
          <p:cNvPr id="11278" name="WordArt 12"/>
          <p:cNvSpPr>
            <a:spLocks noChangeArrowheads="1" noChangeShapeType="1" noTextEdit="1"/>
          </p:cNvSpPr>
          <p:nvPr/>
        </p:nvSpPr>
        <p:spPr bwMode="auto">
          <a:xfrm>
            <a:off x="4076700" y="1371600"/>
            <a:ext cx="49911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6" rev="0"/>
              </a:camera>
              <a:lightRig rig="legacyHarsh3" dir="l"/>
            </a:scene3d>
            <a:sp3d extrusionH="430200" prstMaterial="legacyMatte">
              <a:bevelT w="69850" h="69850" prst="divot"/>
              <a:extrusionClr>
                <a:srgbClr val="C0C0C0"/>
              </a:extrusionClr>
            </a:sp3d>
          </a:bodyPr>
          <a:lstStyle/>
          <a:p>
            <a:pPr algn="ctr">
              <a:defRPr/>
            </a:pPr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chemeClr val="accent1"/>
                  </a:gs>
                  <a:gs pos="100000">
                    <a:srgbClr val="006A4E"/>
                  </a:gs>
                </a:gsLst>
                <a:lin ang="0" scaled="1"/>
              </a:gradFill>
              <a:latin typeface="Arial Black"/>
            </a:endParaRPr>
          </a:p>
        </p:txBody>
      </p:sp>
      <p:sp>
        <p:nvSpPr>
          <p:cNvPr id="11279" name="Line 13"/>
          <p:cNvSpPr>
            <a:spLocks noChangeShapeType="1"/>
          </p:cNvSpPr>
          <p:nvPr/>
        </p:nvSpPr>
        <p:spPr bwMode="auto">
          <a:xfrm flipH="1">
            <a:off x="4497452" y="4395733"/>
            <a:ext cx="836548" cy="323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Line 15"/>
          <p:cNvSpPr>
            <a:spLocks noChangeShapeType="1"/>
          </p:cNvSpPr>
          <p:nvPr/>
        </p:nvSpPr>
        <p:spPr bwMode="auto">
          <a:xfrm flipH="1" flipV="1">
            <a:off x="4365989" y="5616938"/>
            <a:ext cx="685800" cy="76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AutoShape 16"/>
          <p:cNvSpPr>
            <a:spLocks/>
          </p:cNvSpPr>
          <p:nvPr/>
        </p:nvSpPr>
        <p:spPr bwMode="auto">
          <a:xfrm>
            <a:off x="7315200" y="1361100"/>
            <a:ext cx="466725" cy="5306400"/>
          </a:xfrm>
          <a:prstGeom prst="rightBrace">
            <a:avLst>
              <a:gd name="adj1" fmla="val 65306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1282" name="Text Box 17"/>
          <p:cNvSpPr txBox="1">
            <a:spLocks noChangeArrowheads="1"/>
          </p:cNvSpPr>
          <p:nvPr/>
        </p:nvSpPr>
        <p:spPr bwMode="auto">
          <a:xfrm>
            <a:off x="7772400" y="3810000"/>
            <a:ext cx="1209675" cy="588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1" lang="en-US" altLang="en-US" sz="3200">
                <a:latin typeface="Arial" pitchFamily="34" charset="0"/>
              </a:rPr>
              <a:t>Entity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0" y="3941763"/>
            <a:ext cx="1524000" cy="9079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4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chemeClr val="accent1"/>
                    </a:gs>
                    <a:gs pos="100000">
                      <a:srgbClr val="006A4E"/>
                    </a:gs>
                  </a:gsLst>
                  <a:lin ang="0" scaled="1"/>
                </a:gradFill>
                <a:latin typeface="Arial Black"/>
              </a:rPr>
              <a:t>Defines </a:t>
            </a:r>
            <a:r>
              <a:rPr lang="en-US" sz="14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chemeClr val="accent1"/>
                    </a:gs>
                    <a:gs pos="100000">
                      <a:srgbClr val="006A4E"/>
                    </a:gs>
                  </a:gsLst>
                  <a:lin ang="0" scaled="1"/>
                </a:gradFill>
                <a:latin typeface="Arial Black"/>
              </a:rPr>
              <a:t>Input/Output</a:t>
            </a:r>
            <a:r>
              <a:rPr lang="en-US" sz="14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chemeClr val="accent1"/>
                    </a:gs>
                    <a:gs pos="100000">
                      <a:srgbClr val="006A4E"/>
                    </a:gs>
                  </a:gsLst>
                  <a:lin ang="0" scaled="1"/>
                </a:gradFill>
                <a:latin typeface="Arial Black"/>
              </a:rPr>
              <a:t> pins</a:t>
            </a:r>
          </a:p>
          <a:p>
            <a:pPr>
              <a:defRPr/>
            </a:pPr>
            <a:endParaRPr lang="en-US" sz="1050" dirty="0"/>
          </a:p>
        </p:txBody>
      </p:sp>
      <p:sp>
        <p:nvSpPr>
          <p:cNvPr id="24" name="Rectangle 23"/>
          <p:cNvSpPr/>
          <p:nvPr/>
        </p:nvSpPr>
        <p:spPr>
          <a:xfrm>
            <a:off x="5051789" y="5214937"/>
            <a:ext cx="1974850" cy="9239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Architecture</a:t>
            </a:r>
          </a:p>
          <a:p>
            <a:pPr>
              <a:defRPr/>
            </a:pPr>
            <a:r>
              <a:rPr lang="en-US" dirty="0"/>
              <a:t>Body: defines</a:t>
            </a:r>
          </a:p>
          <a:p>
            <a:pPr>
              <a:defRPr/>
            </a:pPr>
            <a:r>
              <a:rPr lang="en-US" dirty="0"/>
              <a:t>the processing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z="2900" smtClean="0"/>
              <a:t>An example </a:t>
            </a:r>
            <a:br>
              <a:rPr lang="en-US" altLang="zh-TW" sz="2900" smtClean="0"/>
            </a:br>
            <a:r>
              <a:rPr lang="en-US" altLang="zh-TW" sz="2900" smtClean="0"/>
              <a:t>a comparator in VHDL</a:t>
            </a:r>
            <a:endParaRPr lang="en-US" altLang="zh-TW" sz="32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  </a:t>
            </a:r>
          </a:p>
        </p:txBody>
      </p:sp>
      <p:sp>
        <p:nvSpPr>
          <p:cNvPr id="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35C9C831-1A2E-4BAE-9C9B-0A948076BAA0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  <p:sp>
        <p:nvSpPr>
          <p:cNvPr id="12294" name="Rectangle 4"/>
          <p:cNvSpPr>
            <a:spLocks noChangeArrowheads="1"/>
          </p:cNvSpPr>
          <p:nvPr/>
        </p:nvSpPr>
        <p:spPr bwMode="auto">
          <a:xfrm>
            <a:off x="3581400" y="4343400"/>
            <a:ext cx="2209800" cy="1905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/>
            <a:r>
              <a:rPr lang="en-US" altLang="zh-TW" sz="2400">
                <a:latin typeface="Times New Roman" pitchFamily="18" charset="0"/>
              </a:rPr>
              <a:t>The comparator</a:t>
            </a:r>
          </a:p>
          <a:p>
            <a:pPr algn="ctr"/>
            <a:r>
              <a:rPr lang="en-US" altLang="zh-TW" sz="2400">
                <a:latin typeface="Times New Roman" pitchFamily="18" charset="0"/>
              </a:rPr>
              <a:t>chip: eqcomp4</a:t>
            </a:r>
          </a:p>
        </p:txBody>
      </p:sp>
      <p:sp>
        <p:nvSpPr>
          <p:cNvPr id="12295" name="Line 5"/>
          <p:cNvSpPr>
            <a:spLocks noChangeShapeType="1"/>
          </p:cNvSpPr>
          <p:nvPr/>
        </p:nvSpPr>
        <p:spPr bwMode="auto">
          <a:xfrm>
            <a:off x="1371600" y="4495800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Line 6"/>
          <p:cNvSpPr>
            <a:spLocks noChangeShapeType="1"/>
          </p:cNvSpPr>
          <p:nvPr/>
        </p:nvSpPr>
        <p:spPr bwMode="auto">
          <a:xfrm>
            <a:off x="1295400" y="4648200"/>
            <a:ext cx="2286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Line 7"/>
          <p:cNvSpPr>
            <a:spLocks noChangeShapeType="1"/>
          </p:cNvSpPr>
          <p:nvPr/>
        </p:nvSpPr>
        <p:spPr bwMode="auto">
          <a:xfrm>
            <a:off x="1295400" y="4800600"/>
            <a:ext cx="2286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8"/>
          <p:cNvSpPr>
            <a:spLocks noChangeShapeType="1"/>
          </p:cNvSpPr>
          <p:nvPr/>
        </p:nvSpPr>
        <p:spPr bwMode="auto">
          <a:xfrm>
            <a:off x="1295400" y="4953000"/>
            <a:ext cx="2286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9"/>
          <p:cNvSpPr>
            <a:spLocks noChangeShapeType="1"/>
          </p:cNvSpPr>
          <p:nvPr/>
        </p:nvSpPr>
        <p:spPr bwMode="auto">
          <a:xfrm>
            <a:off x="2209800" y="54864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0"/>
          <p:cNvSpPr>
            <a:spLocks noChangeShapeType="1"/>
          </p:cNvSpPr>
          <p:nvPr/>
        </p:nvSpPr>
        <p:spPr bwMode="auto">
          <a:xfrm>
            <a:off x="2209800" y="56388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1"/>
          <p:cNvSpPr>
            <a:spLocks noChangeShapeType="1"/>
          </p:cNvSpPr>
          <p:nvPr/>
        </p:nvSpPr>
        <p:spPr bwMode="auto">
          <a:xfrm>
            <a:off x="2209800" y="57912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2"/>
          <p:cNvSpPr>
            <a:spLocks noChangeShapeType="1"/>
          </p:cNvSpPr>
          <p:nvPr/>
        </p:nvSpPr>
        <p:spPr bwMode="auto">
          <a:xfrm>
            <a:off x="2209800" y="59436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Text Box 13"/>
          <p:cNvSpPr txBox="1">
            <a:spLocks noChangeArrowheads="1"/>
          </p:cNvSpPr>
          <p:nvPr/>
        </p:nvSpPr>
        <p:spPr bwMode="auto">
          <a:xfrm>
            <a:off x="679450" y="4232275"/>
            <a:ext cx="4714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/>
            <a:r>
              <a:rPr lang="en-US" altLang="zh-TW" sz="2400">
                <a:latin typeface="Times New Roman" pitchFamily="18" charset="0"/>
              </a:rPr>
              <a:t>a3</a:t>
            </a:r>
          </a:p>
          <a:p>
            <a:pPr algn="ctr"/>
            <a:r>
              <a:rPr lang="en-US" altLang="zh-TW" sz="2400">
                <a:latin typeface="Times New Roman" pitchFamily="18" charset="0"/>
              </a:rPr>
              <a:t>a2</a:t>
            </a:r>
          </a:p>
          <a:p>
            <a:pPr algn="ctr"/>
            <a:r>
              <a:rPr lang="en-US" altLang="zh-TW" sz="2400">
                <a:latin typeface="Times New Roman" pitchFamily="18" charset="0"/>
              </a:rPr>
              <a:t>a1</a:t>
            </a:r>
          </a:p>
          <a:p>
            <a:pPr algn="ctr"/>
            <a:r>
              <a:rPr lang="en-US" altLang="zh-TW" sz="2400">
                <a:latin typeface="Times New Roman" pitchFamily="18" charset="0"/>
              </a:rPr>
              <a:t>a0</a:t>
            </a:r>
          </a:p>
        </p:txBody>
      </p:sp>
      <p:sp>
        <p:nvSpPr>
          <p:cNvPr id="12304" name="Line 14"/>
          <p:cNvSpPr>
            <a:spLocks noChangeShapeType="1"/>
          </p:cNvSpPr>
          <p:nvPr/>
        </p:nvSpPr>
        <p:spPr bwMode="auto">
          <a:xfrm>
            <a:off x="5791200" y="53340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Text Box 15"/>
          <p:cNvSpPr txBox="1">
            <a:spLocks noChangeArrowheads="1"/>
          </p:cNvSpPr>
          <p:nvPr/>
        </p:nvSpPr>
        <p:spPr bwMode="auto">
          <a:xfrm>
            <a:off x="6380163" y="5181600"/>
            <a:ext cx="2611437" cy="738188"/>
          </a:xfrm>
          <a:prstGeom prst="rect">
            <a:avLst/>
          </a:prstGeom>
          <a:noFill/>
          <a:ln>
            <a:noFill/>
          </a:ln>
          <a:effectLst>
            <a:outerShdw dist="35921" dir="2700000" sy="50000" kx="2115830" algn="bl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/>
            <a:r>
              <a:rPr lang="en-US" altLang="zh-TW" sz="2400">
                <a:latin typeface="Times New Roman" pitchFamily="18" charset="0"/>
              </a:rPr>
              <a:t>Equals</a:t>
            </a:r>
          </a:p>
          <a:p>
            <a:pPr algn="ctr"/>
            <a:r>
              <a:rPr lang="en-US" altLang="zh-TW">
                <a:latin typeface="Times New Roman" pitchFamily="18" charset="0"/>
              </a:rPr>
              <a:t>(Equals=1 when a=b)</a:t>
            </a:r>
          </a:p>
        </p:txBody>
      </p:sp>
      <p:sp>
        <p:nvSpPr>
          <p:cNvPr id="12306" name="Text Box 16"/>
          <p:cNvSpPr txBox="1">
            <a:spLocks noChangeArrowheads="1"/>
          </p:cNvSpPr>
          <p:nvPr/>
        </p:nvSpPr>
        <p:spPr bwMode="auto">
          <a:xfrm>
            <a:off x="1592263" y="5029200"/>
            <a:ext cx="488950" cy="1552575"/>
          </a:xfrm>
          <a:prstGeom prst="rect">
            <a:avLst/>
          </a:prstGeom>
          <a:noFill/>
          <a:ln>
            <a:noFill/>
          </a:ln>
          <a:effectLst>
            <a:outerShdw dist="35921" dir="2700000" sy="50000" kx="2115830" algn="bl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/>
            <a:r>
              <a:rPr lang="en-US" altLang="zh-TW" sz="2400">
                <a:latin typeface="Times New Roman" pitchFamily="18" charset="0"/>
              </a:rPr>
              <a:t>b3</a:t>
            </a:r>
          </a:p>
          <a:p>
            <a:pPr algn="ctr"/>
            <a:r>
              <a:rPr lang="en-US" altLang="zh-TW" sz="2400">
                <a:latin typeface="Times New Roman" pitchFamily="18" charset="0"/>
              </a:rPr>
              <a:t>b2</a:t>
            </a:r>
          </a:p>
          <a:p>
            <a:pPr algn="ctr"/>
            <a:r>
              <a:rPr lang="en-US" altLang="zh-TW" sz="2400">
                <a:latin typeface="Times New Roman" pitchFamily="18" charset="0"/>
              </a:rPr>
              <a:t>b1</a:t>
            </a:r>
          </a:p>
          <a:p>
            <a:pPr algn="ctr"/>
            <a:r>
              <a:rPr lang="en-US" altLang="zh-TW" sz="2400">
                <a:latin typeface="Times New Roman" pitchFamily="18" charset="0"/>
              </a:rPr>
              <a:t>b0</a:t>
            </a:r>
          </a:p>
        </p:txBody>
      </p:sp>
      <p:sp>
        <p:nvSpPr>
          <p:cNvPr id="12307" name="Text Box 18"/>
          <p:cNvSpPr txBox="1">
            <a:spLocks noChangeArrowheads="1"/>
          </p:cNvSpPr>
          <p:nvPr/>
        </p:nvSpPr>
        <p:spPr bwMode="auto">
          <a:xfrm>
            <a:off x="7750175" y="2667000"/>
            <a:ext cx="962025" cy="457200"/>
          </a:xfrm>
          <a:prstGeom prst="rect">
            <a:avLst/>
          </a:prstGeom>
          <a:noFill/>
          <a:ln>
            <a:noFill/>
          </a:ln>
          <a:effectLst>
            <a:outerShdw dist="35921" dir="2700000" sy="50000" kx="2115830" algn="bl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/>
            <a:r>
              <a:rPr lang="en-US" altLang="zh-TW" sz="2400">
                <a:latin typeface="Times New Roman" pitchFamily="18" charset="0"/>
              </a:rPr>
              <a:t>equals</a:t>
            </a:r>
          </a:p>
        </p:txBody>
      </p:sp>
      <p:sp>
        <p:nvSpPr>
          <p:cNvPr id="12308" name="Rectangle 19" descr="Paper bag"/>
          <p:cNvSpPr>
            <a:spLocks noChangeArrowheads="1"/>
          </p:cNvSpPr>
          <p:nvPr/>
        </p:nvSpPr>
        <p:spPr bwMode="auto">
          <a:xfrm>
            <a:off x="1828800" y="3962400"/>
            <a:ext cx="6007100" cy="396875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en-US" altLang="zh-TW" sz="2000" i="1">
                <a:latin typeface="Times New Roman" pitchFamily="18" charset="0"/>
              </a:rPr>
              <a:t>VHDL for programmable logic</a:t>
            </a:r>
            <a:r>
              <a:rPr lang="en-US" altLang="zh-TW" sz="2000">
                <a:latin typeface="Times New Roman" pitchFamily="18" charset="0"/>
              </a:rPr>
              <a:t>, Skahill, Addison Wesley</a:t>
            </a:r>
          </a:p>
        </p:txBody>
      </p:sp>
      <p:sp>
        <p:nvSpPr>
          <p:cNvPr id="12309" name="Text Box 20"/>
          <p:cNvSpPr txBox="1">
            <a:spLocks noChangeArrowheads="1"/>
          </p:cNvSpPr>
          <p:nvPr/>
        </p:nvSpPr>
        <p:spPr bwMode="auto">
          <a:xfrm>
            <a:off x="47625" y="1930400"/>
            <a:ext cx="217646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1" lang="en-US" altLang="zh-TW" sz="2400">
                <a:latin typeface="Times New Roman" pitchFamily="18" charset="0"/>
              </a:rPr>
              <a:t>a=[a3,a2,a1,a0]</a:t>
            </a:r>
          </a:p>
          <a:p>
            <a:pPr eaLnBrk="1" hangingPunct="1"/>
            <a:r>
              <a:rPr kumimoji="1" lang="en-US" altLang="zh-TW" sz="2400">
                <a:latin typeface="Times New Roman" pitchFamily="18" charset="0"/>
              </a:rPr>
              <a:t>b=[b3,b2,b1,b0]</a:t>
            </a:r>
          </a:p>
        </p:txBody>
      </p:sp>
      <p:pic>
        <p:nvPicPr>
          <p:cNvPr id="12310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50" y="1552575"/>
            <a:ext cx="5495925" cy="240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新細明體" pitchFamily="18" charset="-120"/>
              </a:rPr>
              <a:t>Exclusive nor (XNOR)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57400"/>
            <a:ext cx="4075112" cy="4075113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ea typeface="新細明體" pitchFamily="18" charset="-120"/>
              </a:rPr>
              <a:t>Exclusive nor (XNOR)</a:t>
            </a:r>
          </a:p>
          <a:p>
            <a:pPr lvl="1" eaLnBrk="1" hangingPunct="1"/>
            <a:r>
              <a:rPr lang="en-US" altLang="en-US" sz="2400" smtClean="0">
                <a:ea typeface="新細明體" pitchFamily="18" charset="-120"/>
              </a:rPr>
              <a:t>When a=b, Output Y = 0</a:t>
            </a:r>
          </a:p>
          <a:p>
            <a:pPr lvl="1" eaLnBrk="1" hangingPunct="1"/>
            <a:r>
              <a:rPr lang="en-US" altLang="en-US" sz="2400" smtClean="0">
                <a:ea typeface="新細明體" pitchFamily="18" charset="-120"/>
              </a:rPr>
              <a:t>Otherwise Y =1</a:t>
            </a:r>
          </a:p>
          <a:p>
            <a:pPr eaLnBrk="1" hangingPunct="1"/>
            <a:endParaRPr lang="en-US" altLang="en-US" sz="2800" smtClean="0">
              <a:ea typeface="新細明體" pitchFamily="18" charset="-120"/>
            </a:endParaRPr>
          </a:p>
        </p:txBody>
      </p:sp>
      <p:graphicFrame>
        <p:nvGraphicFramePr>
          <p:cNvPr id="125998" name="Group 46"/>
          <p:cNvGraphicFramePr>
            <a:graphicFrameLocks noGrp="1"/>
          </p:cNvGraphicFramePr>
          <p:nvPr>
            <p:ph sz="half" idx="2"/>
          </p:nvPr>
        </p:nvGraphicFramePr>
        <p:xfrm>
          <a:off x="4724400" y="3581400"/>
          <a:ext cx="3657600" cy="25908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  <a:gridCol w="1981200"/>
              </a:tblGrid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Output : 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新細明體" pitchFamily="18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42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13343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8C9C718A-F2A1-43D9-83EB-7A618CE940FD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  <p:sp>
        <p:nvSpPr>
          <p:cNvPr id="13344" name="Text Box 6"/>
          <p:cNvSpPr txBox="1">
            <a:spLocks noChangeArrowheads="1"/>
          </p:cNvSpPr>
          <p:nvPr/>
        </p:nvSpPr>
        <p:spPr bwMode="auto">
          <a:xfrm>
            <a:off x="2879725" y="42306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  <p:pic>
        <p:nvPicPr>
          <p:cNvPr id="13345" name="Picture 38" descr="http://upload.wikimedia.org/wikipedia/commons/9/9b/Logic-gate-xnor-u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200" y="4114800"/>
            <a:ext cx="3181350" cy="140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46" name="TextBox 1"/>
          <p:cNvSpPr txBox="1">
            <a:spLocks noChangeArrowheads="1"/>
          </p:cNvSpPr>
          <p:nvPr/>
        </p:nvSpPr>
        <p:spPr bwMode="auto">
          <a:xfrm>
            <a:off x="1136650" y="4354513"/>
            <a:ext cx="31273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/>
              <a:t>a</a:t>
            </a:r>
          </a:p>
          <a:p>
            <a:endParaRPr lang="en-US" altLang="en-US"/>
          </a:p>
          <a:p>
            <a:r>
              <a:rPr lang="en-US" altLang="en-US"/>
              <a:t>b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An example of a comparator</a:t>
            </a:r>
          </a:p>
        </p:txBody>
      </p:sp>
      <p:sp>
        <p:nvSpPr>
          <p:cNvPr id="14339" name="Rectangle 6"/>
          <p:cNvSpPr>
            <a:spLocks noGrp="1" noChangeArrowheads="1"/>
          </p:cNvSpPr>
          <p:nvPr>
            <p:ph idx="1"/>
          </p:nvPr>
        </p:nvSpPr>
        <p:spPr>
          <a:xfrm>
            <a:off x="1676400" y="1660525"/>
            <a:ext cx="7467600" cy="4525963"/>
          </a:xfrm>
        </p:spPr>
        <p:txBody>
          <a:bodyPr/>
          <a:lstStyle/>
          <a:p>
            <a:pPr marL="342900" indent="-342900" eaLnBrk="1" hangingPunct="1">
              <a:buFont typeface="Arial" pitchFamily="34" charset="0"/>
              <a:buAutoNum type="arabicParenR"/>
            </a:pPr>
            <a:r>
              <a:rPr lang="en-US" altLang="zh-TW" sz="2000" smtClean="0"/>
              <a:t>--the code starts here , “a comment”</a:t>
            </a:r>
          </a:p>
          <a:p>
            <a:pPr marL="342900" indent="-342900" eaLnBrk="1" hangingPunct="1">
              <a:buFont typeface="Arial" pitchFamily="34" charset="0"/>
              <a:buAutoNum type="arabicParenR"/>
            </a:pPr>
            <a:r>
              <a:rPr lang="en-US" altLang="zh-TW" sz="2000" smtClean="0"/>
              <a:t>library IEEE;  </a:t>
            </a:r>
          </a:p>
          <a:p>
            <a:pPr marL="342900" indent="-342900" eaLnBrk="1" hangingPunct="1">
              <a:buFont typeface="Arial" pitchFamily="34" charset="0"/>
              <a:buAutoNum type="arabicParenR"/>
            </a:pPr>
            <a:r>
              <a:rPr lang="en-US" altLang="zh-TW" sz="2000" smtClean="0"/>
              <a:t>use IEEE.std_logic_1164.all;</a:t>
            </a:r>
          </a:p>
          <a:p>
            <a:pPr marL="342900" indent="-342900" eaLnBrk="1" hangingPunct="1">
              <a:buFont typeface="Arial" pitchFamily="34" charset="0"/>
              <a:buAutoNum type="arabicParenR"/>
            </a:pPr>
            <a:r>
              <a:rPr lang="en-US" altLang="zh-TW" sz="2000" smtClean="0"/>
              <a:t>entity eqcomp4 is</a:t>
            </a:r>
          </a:p>
          <a:p>
            <a:pPr marL="342900" indent="-342900" eaLnBrk="1" hangingPunct="1">
              <a:buFont typeface="Arial" pitchFamily="34" charset="0"/>
              <a:buAutoNum type="arabicParenR"/>
            </a:pPr>
            <a:r>
              <a:rPr lang="en-US" altLang="zh-TW" sz="2000" smtClean="0"/>
              <a:t>port (a, b: in std_logic_vector(3 downto 0 );</a:t>
            </a:r>
          </a:p>
          <a:p>
            <a:pPr marL="342900" indent="-342900" eaLnBrk="1" hangingPunct="1">
              <a:buFont typeface="Arial" pitchFamily="34" charset="0"/>
              <a:buAutoNum type="arabicParenR"/>
            </a:pPr>
            <a:r>
              <a:rPr lang="en-US" altLang="zh-TW" sz="2000" smtClean="0"/>
              <a:t>	equals:	out std_logic);</a:t>
            </a:r>
          </a:p>
          <a:p>
            <a:pPr marL="342900" indent="-342900" eaLnBrk="1" hangingPunct="1">
              <a:buFont typeface="Arial" pitchFamily="34" charset="0"/>
              <a:buAutoNum type="arabicParenR"/>
            </a:pPr>
            <a:r>
              <a:rPr lang="en-US" altLang="zh-TW" sz="2000" smtClean="0"/>
              <a:t>end eqcomp4;</a:t>
            </a:r>
          </a:p>
          <a:p>
            <a:pPr marL="342900" indent="-342900" eaLnBrk="1" hangingPunct="1">
              <a:buFont typeface="Arial" pitchFamily="34" charset="0"/>
              <a:buAutoNum type="arabicParenR"/>
            </a:pPr>
            <a:r>
              <a:rPr lang="en-US" altLang="zh-TW" sz="2000" smtClean="0"/>
              <a:t>architecture dataflow1 of eqcomp4 is</a:t>
            </a:r>
          </a:p>
          <a:p>
            <a:pPr marL="342900" indent="-342900" eaLnBrk="1" hangingPunct="1">
              <a:buFont typeface="Arial" pitchFamily="34" charset="0"/>
              <a:buAutoNum type="arabicParenR"/>
            </a:pPr>
            <a:r>
              <a:rPr lang="en-US" altLang="zh-TW" sz="2000" smtClean="0"/>
              <a:t> begin</a:t>
            </a:r>
          </a:p>
          <a:p>
            <a:pPr marL="342900" indent="-342900" eaLnBrk="1" hangingPunct="1">
              <a:buFont typeface="Arial" pitchFamily="34" charset="0"/>
              <a:buAutoNum type="arabicParenR"/>
            </a:pPr>
            <a:r>
              <a:rPr lang="en-US" altLang="zh-TW" sz="2000" smtClean="0"/>
              <a:t>	equals &lt;= '1' when (a = b) else '0’;</a:t>
            </a:r>
          </a:p>
          <a:p>
            <a:pPr marL="342900" indent="-342900" eaLnBrk="1" hangingPunct="1">
              <a:buFont typeface="Arial" pitchFamily="34" charset="0"/>
              <a:buAutoNum type="arabicParenR"/>
            </a:pPr>
            <a:r>
              <a:rPr lang="en-US" altLang="zh-TW" sz="2000" smtClean="0"/>
              <a:t>-- “comment” equals is active high</a:t>
            </a:r>
          </a:p>
          <a:p>
            <a:pPr marL="342900" indent="-342900" eaLnBrk="1" hangingPunct="1">
              <a:buFont typeface="Arial" pitchFamily="34" charset="0"/>
              <a:buAutoNum type="arabicParenR"/>
            </a:pPr>
            <a:r>
              <a:rPr lang="en-US" altLang="zh-TW" sz="2000" smtClean="0"/>
              <a:t>end dataflow1;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35179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 smtClean="0"/>
              <a:t>VHDL 1. ver.7a</a:t>
            </a:r>
            <a:endParaRPr lang="en-US" altLang="en-US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9469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CB33FBCD-C2FD-48A4-A85E-DF0B8F911DA5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  <p:sp>
        <p:nvSpPr>
          <p:cNvPr id="14342" name="Rectangle 2"/>
          <p:cNvSpPr>
            <a:spLocks noChangeArrowheads="1"/>
          </p:cNvSpPr>
          <p:nvPr/>
        </p:nvSpPr>
        <p:spPr bwMode="auto">
          <a:xfrm>
            <a:off x="927100" y="1524000"/>
            <a:ext cx="8216900" cy="510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algn="ctr"/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4343" name="Rectangle 3"/>
          <p:cNvSpPr>
            <a:spLocks noChangeArrowheads="1"/>
          </p:cNvSpPr>
          <p:nvPr/>
        </p:nvSpPr>
        <p:spPr bwMode="auto">
          <a:xfrm>
            <a:off x="1231900" y="3886200"/>
            <a:ext cx="5778500" cy="243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4344" name="Rectangle 4"/>
          <p:cNvSpPr>
            <a:spLocks noChangeArrowheads="1"/>
          </p:cNvSpPr>
          <p:nvPr/>
        </p:nvSpPr>
        <p:spPr bwMode="auto">
          <a:xfrm>
            <a:off x="1231900" y="2057400"/>
            <a:ext cx="5626100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4345" name="WordArt 7"/>
          <p:cNvSpPr>
            <a:spLocks noChangeArrowheads="1" noChangeShapeType="1" noTextEdit="1"/>
          </p:cNvSpPr>
          <p:nvPr/>
        </p:nvSpPr>
        <p:spPr bwMode="auto">
          <a:xfrm>
            <a:off x="3441700" y="1143000"/>
            <a:ext cx="5556250" cy="517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14346" name="Line 12"/>
          <p:cNvSpPr>
            <a:spLocks noChangeShapeType="1"/>
          </p:cNvSpPr>
          <p:nvPr/>
        </p:nvSpPr>
        <p:spPr bwMode="auto">
          <a:xfrm>
            <a:off x="3441700" y="4572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347" name="Picture 15" descr="MCBS00630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20000" y="398463"/>
            <a:ext cx="1066800" cy="112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8" name="AutoShape 18"/>
          <p:cNvSpPr>
            <a:spLocks/>
          </p:cNvSpPr>
          <p:nvPr/>
        </p:nvSpPr>
        <p:spPr bwMode="auto">
          <a:xfrm>
            <a:off x="1362075" y="2819400"/>
            <a:ext cx="152400" cy="1257300"/>
          </a:xfrm>
          <a:prstGeom prst="leftBrace">
            <a:avLst>
              <a:gd name="adj1" fmla="val 83340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4349" name="AutoShape 19"/>
          <p:cNvSpPr>
            <a:spLocks/>
          </p:cNvSpPr>
          <p:nvPr/>
        </p:nvSpPr>
        <p:spPr bwMode="auto">
          <a:xfrm>
            <a:off x="1458913" y="4419600"/>
            <a:ext cx="152400" cy="1447800"/>
          </a:xfrm>
          <a:prstGeom prst="leftBrace">
            <a:avLst>
              <a:gd name="adj1" fmla="val 83345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4350" name="Text Box 20"/>
          <p:cNvSpPr txBox="1">
            <a:spLocks noChangeArrowheads="1"/>
          </p:cNvSpPr>
          <p:nvPr/>
        </p:nvSpPr>
        <p:spPr bwMode="auto">
          <a:xfrm>
            <a:off x="0" y="2698750"/>
            <a:ext cx="1292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/>
              <a:t>Entity</a:t>
            </a:r>
          </a:p>
          <a:p>
            <a:r>
              <a:rPr lang="en-US" altLang="en-US"/>
              <a:t>declaration</a:t>
            </a:r>
          </a:p>
        </p:txBody>
      </p:sp>
      <p:sp>
        <p:nvSpPr>
          <p:cNvPr id="14351" name="Text Box 21"/>
          <p:cNvSpPr txBox="1">
            <a:spLocks noChangeArrowheads="1"/>
          </p:cNvSpPr>
          <p:nvPr/>
        </p:nvSpPr>
        <p:spPr bwMode="auto">
          <a:xfrm>
            <a:off x="76200" y="4648200"/>
            <a:ext cx="13954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/>
              <a:t>Architecture</a:t>
            </a:r>
          </a:p>
          <a:p>
            <a:r>
              <a:rPr lang="en-US" altLang="en-US"/>
              <a:t>body</a:t>
            </a:r>
          </a:p>
        </p:txBody>
      </p:sp>
      <p:sp>
        <p:nvSpPr>
          <p:cNvPr id="2" name="Rectangle 1"/>
          <p:cNvSpPr/>
          <p:nvPr/>
        </p:nvSpPr>
        <p:spPr>
          <a:xfrm>
            <a:off x="7099300" y="5105400"/>
            <a:ext cx="1441450" cy="9239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Architecture</a:t>
            </a:r>
          </a:p>
          <a:p>
            <a:pPr>
              <a:defRPr/>
            </a:pPr>
            <a:r>
              <a:rPr lang="en-US" dirty="0"/>
              <a:t>Body: defines</a:t>
            </a:r>
          </a:p>
          <a:p>
            <a:pPr>
              <a:defRPr/>
            </a:pPr>
            <a:r>
              <a:rPr lang="en-US" dirty="0"/>
              <a:t>the processing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72612" y="3056719"/>
            <a:ext cx="2865437" cy="3683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Entity declaration: defines IOs</a:t>
            </a:r>
          </a:p>
        </p:txBody>
      </p:sp>
      <p:sp>
        <p:nvSpPr>
          <p:cNvPr id="14358" name="Text Box 20"/>
          <p:cNvSpPr txBox="1">
            <a:spLocks noChangeArrowheads="1"/>
          </p:cNvSpPr>
          <p:nvPr/>
        </p:nvSpPr>
        <p:spPr bwMode="auto">
          <a:xfrm>
            <a:off x="26988" y="1905000"/>
            <a:ext cx="13192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r>
              <a:rPr lang="en-US" altLang="en-US"/>
              <a:t>Library</a:t>
            </a:r>
          </a:p>
          <a:p>
            <a:r>
              <a:rPr lang="en-US" altLang="en-US"/>
              <a:t>declaration</a:t>
            </a:r>
          </a:p>
        </p:txBody>
      </p:sp>
      <p:sp>
        <p:nvSpPr>
          <p:cNvPr id="14359" name="AutoShape 18"/>
          <p:cNvSpPr>
            <a:spLocks/>
          </p:cNvSpPr>
          <p:nvPr/>
        </p:nvSpPr>
        <p:spPr bwMode="auto">
          <a:xfrm>
            <a:off x="1362075" y="2133600"/>
            <a:ext cx="76200" cy="565150"/>
          </a:xfrm>
          <a:prstGeom prst="leftBrace">
            <a:avLst>
              <a:gd name="adj1" fmla="val 83334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942</TotalTime>
  <Words>1534</Words>
  <Application>Microsoft Office PowerPoint</Application>
  <PresentationFormat>On-screen Show (4:3)</PresentationFormat>
  <Paragraphs>453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Clarity</vt:lpstr>
      <vt:lpstr>VHDL1 INTRODUCTION TO VHDL (VERY-HIGH-SPEED-INTEGRATED-CIRCUITS HARDWARE DESCRIPTION LANGUAGE)  KH WONG  (w2 begins) </vt:lpstr>
      <vt:lpstr>You will learn</vt:lpstr>
      <vt:lpstr>Resource  &amp; references</vt:lpstr>
      <vt:lpstr>Web resource on VHDL (plenty)</vt:lpstr>
      <vt:lpstr>What is an entity? Overall structure of a VHDL file</vt:lpstr>
      <vt:lpstr>What are they? </vt:lpstr>
      <vt:lpstr>An example  a comparator in VHDL</vt:lpstr>
      <vt:lpstr>Exclusive nor (XNOR)</vt:lpstr>
      <vt:lpstr>An example of a comparator</vt:lpstr>
      <vt:lpstr>How to read it?</vt:lpstr>
      <vt:lpstr>Exercise 1.1 </vt:lpstr>
      <vt:lpstr>Entity declaration: define the IO pins of the chip</vt:lpstr>
      <vt:lpstr>Concept of signals</vt:lpstr>
      <vt:lpstr>Exercise 1.2</vt:lpstr>
      <vt:lpstr>Exercise 1.3</vt:lpstr>
      <vt:lpstr>Entity declaration</vt:lpstr>
      <vt:lpstr>More on Entity Declaration</vt:lpstr>
      <vt:lpstr>Four modes of IO signals </vt:lpstr>
      <vt:lpstr>IN, OUT, INOUT, BUFFER modes</vt:lpstr>
      <vt:lpstr>Exercise 1.4 :  On IO signal modes:  IN, OUT, INOUT, BUFFER</vt:lpstr>
      <vt:lpstr>Difference between buffer and inout</vt:lpstr>
      <vt:lpstr>The architecture body</vt:lpstr>
      <vt:lpstr>Architecture body: defines the operation of the chip</vt:lpstr>
      <vt:lpstr>How to read it?</vt:lpstr>
      <vt:lpstr>Exercise 1.5: Draw the schematic circuit</vt:lpstr>
      <vt:lpstr> </vt:lpstr>
      <vt:lpstr>Exercise 1.7:</vt:lpstr>
      <vt:lpstr>Summary</vt:lpstr>
    </vt:vector>
  </TitlesOfParts>
  <Company>CUHK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VHDL (Very-High-Speed-Integrated-Circuits Hardware Description Language)  Prof. KH Wong   ver4.5</dc:title>
  <dc:creator>Wong</dc:creator>
  <cp:lastModifiedBy>khwong</cp:lastModifiedBy>
  <cp:revision>95</cp:revision>
  <dcterms:created xsi:type="dcterms:W3CDTF">2004-09-13T01:53:32Z</dcterms:created>
  <dcterms:modified xsi:type="dcterms:W3CDTF">2017-01-11T08:41:45Z</dcterms:modified>
</cp:coreProperties>
</file>